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13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22B9E-BEE1-4859-8B1A-8DA1E3A987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F0A13E-AF16-49D1-95DB-ADDA6B91D991}">
      <dgm:prSet phldrT="[Text]"/>
      <dgm:spPr/>
      <dgm:t>
        <a:bodyPr/>
        <a:lstStyle/>
        <a:p>
          <a:r>
            <a:rPr lang="ka-GE" b="1" dirty="0" smtClean="0"/>
            <a:t>საქსტატის საბჭო</a:t>
          </a:r>
          <a:endParaRPr lang="en-US" dirty="0"/>
        </a:p>
      </dgm:t>
    </dgm:pt>
    <dgm:pt modelId="{132A45AD-E79D-4C6D-94D3-E545B39226F1}" type="parTrans" cxnId="{5659DA87-2B10-4A08-BEE3-2F9512DB5F16}">
      <dgm:prSet/>
      <dgm:spPr/>
      <dgm:t>
        <a:bodyPr/>
        <a:lstStyle/>
        <a:p>
          <a:endParaRPr lang="en-US"/>
        </a:p>
      </dgm:t>
    </dgm:pt>
    <dgm:pt modelId="{5CB08F59-0321-496C-BF67-8149B0C1F826}" type="sibTrans" cxnId="{5659DA87-2B10-4A08-BEE3-2F9512DB5F16}">
      <dgm:prSet/>
      <dgm:spPr/>
      <dgm:t>
        <a:bodyPr/>
        <a:lstStyle/>
        <a:p>
          <a:endParaRPr lang="en-US"/>
        </a:p>
      </dgm:t>
    </dgm:pt>
    <dgm:pt modelId="{00860990-6D03-4D1C-AF53-EDC13AFABCBE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</a:t>
          </a:r>
          <a:endParaRPr lang="en-US" dirty="0"/>
        </a:p>
      </dgm:t>
    </dgm:pt>
    <dgm:pt modelId="{E7B1F4EB-309B-42B4-A59D-0A69A7FDC967}" type="parTrans" cxnId="{1697A8BB-A4BF-434B-B93F-2E09D54A4B7D}">
      <dgm:prSet/>
      <dgm:spPr/>
      <dgm:t>
        <a:bodyPr/>
        <a:lstStyle/>
        <a:p>
          <a:endParaRPr lang="en-US"/>
        </a:p>
      </dgm:t>
    </dgm:pt>
    <dgm:pt modelId="{52CE9A73-3B18-4369-BF31-181653B0F84D}" type="sibTrans" cxnId="{1697A8BB-A4BF-434B-B93F-2E09D54A4B7D}">
      <dgm:prSet/>
      <dgm:spPr/>
      <dgm:t>
        <a:bodyPr/>
        <a:lstStyle/>
        <a:p>
          <a:endParaRPr lang="en-US"/>
        </a:p>
      </dgm:t>
    </dgm:pt>
    <dgm:pt modelId="{AE2CE51C-5EA4-44AE-AA61-F49458077EA0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დირექტორის მოადგილე</a:t>
          </a:r>
          <a:endParaRPr lang="en-US" dirty="0"/>
        </a:p>
      </dgm:t>
    </dgm:pt>
    <dgm:pt modelId="{7860043C-E6C9-41EB-9262-D2560DDE56CB}" type="parTrans" cxnId="{003FAC13-9BE8-4A93-BB1D-512F3CC3DB31}">
      <dgm:prSet/>
      <dgm:spPr/>
      <dgm:t>
        <a:bodyPr/>
        <a:lstStyle/>
        <a:p>
          <a:endParaRPr lang="en-US"/>
        </a:p>
      </dgm:t>
    </dgm:pt>
    <dgm:pt modelId="{B2016549-E268-47A8-A494-79D5B7C4C3BF}" type="sibTrans" cxnId="{003FAC13-9BE8-4A93-BB1D-512F3CC3DB31}">
      <dgm:prSet/>
      <dgm:spPr/>
      <dgm:t>
        <a:bodyPr/>
        <a:lstStyle/>
        <a:p>
          <a:endParaRPr lang="en-US"/>
        </a:p>
      </dgm:t>
    </dgm:pt>
    <dgm:pt modelId="{B2C78E95-8A7D-4097-85A1-BAE63A0357FF}" type="asst">
      <dgm:prSet phldrT="[Text]"/>
      <dgm:spPr/>
      <dgm:t>
        <a:bodyPr/>
        <a:lstStyle/>
        <a:p>
          <a:r>
            <a:rPr lang="ka-GE" b="1" dirty="0" smtClean="0"/>
            <a:t>აღმასრუებელი დირექტორის აპარატი</a:t>
          </a:r>
          <a:endParaRPr lang="en-US" dirty="0"/>
        </a:p>
      </dgm:t>
    </dgm:pt>
    <dgm:pt modelId="{E7746A0D-EF8B-44F9-96A8-1A5707A1402C}" type="parTrans" cxnId="{8C032A5F-54F6-485B-9DE7-13DF35B262D4}">
      <dgm:prSet/>
      <dgm:spPr/>
      <dgm:t>
        <a:bodyPr/>
        <a:lstStyle/>
        <a:p>
          <a:endParaRPr lang="en-US"/>
        </a:p>
      </dgm:t>
    </dgm:pt>
    <dgm:pt modelId="{F209E5D7-EAFF-47C3-B882-82CF6893F507}" type="sibTrans" cxnId="{8C032A5F-54F6-485B-9DE7-13DF35B262D4}">
      <dgm:prSet/>
      <dgm:spPr/>
      <dgm:t>
        <a:bodyPr/>
        <a:lstStyle/>
        <a:p>
          <a:endParaRPr lang="en-US"/>
        </a:p>
      </dgm:t>
    </dgm:pt>
    <dgm:pt modelId="{323ED555-C515-430E-A9F1-01E74CB0EDDB}" type="asst">
      <dgm:prSet phldrT="[Text]"/>
      <dgm:spPr/>
      <dgm:t>
        <a:bodyPr/>
        <a:lstStyle/>
        <a:p>
          <a:r>
            <a:rPr lang="ka-GE" b="1" dirty="0" smtClean="0"/>
            <a:t>შიდა აუდიტის სამმართველო</a:t>
          </a:r>
          <a:endParaRPr lang="en-US" dirty="0"/>
        </a:p>
      </dgm:t>
    </dgm:pt>
    <dgm:pt modelId="{EFD6E7A3-6F82-4E2C-B583-3137FFCAFBE2}" type="parTrans" cxnId="{3C795321-C080-494A-8695-5E7BCD34AFD8}">
      <dgm:prSet/>
      <dgm:spPr/>
      <dgm:t>
        <a:bodyPr/>
        <a:lstStyle/>
        <a:p>
          <a:endParaRPr lang="en-US"/>
        </a:p>
      </dgm:t>
    </dgm:pt>
    <dgm:pt modelId="{B3A5935F-3F0A-41D5-A492-E262624396DA}" type="sibTrans" cxnId="{3C795321-C080-494A-8695-5E7BCD34AFD8}">
      <dgm:prSet/>
      <dgm:spPr/>
      <dgm:t>
        <a:bodyPr/>
        <a:lstStyle/>
        <a:p>
          <a:endParaRPr lang="en-US"/>
        </a:p>
      </dgm:t>
    </dgm:pt>
    <dgm:pt modelId="{959DB269-FCE7-4D88-A8DD-FADD6C9C010A}" type="asst">
      <dgm:prSet phldrT="[Text]"/>
      <dgm:spPr/>
      <dgm:t>
        <a:bodyPr/>
        <a:lstStyle/>
        <a:p>
          <a:r>
            <a:rPr lang="ka-GE" b="1" dirty="0" smtClean="0"/>
            <a:t>ადმინისტრაციული სამმართველო </a:t>
          </a:r>
          <a:endParaRPr lang="en-US" dirty="0"/>
        </a:p>
      </dgm:t>
    </dgm:pt>
    <dgm:pt modelId="{2B11F1BD-98CA-44B5-800E-0E060E28DC14}" type="parTrans" cxnId="{1B37EE2A-3DD0-44CE-B2BE-46AE996B439A}">
      <dgm:prSet/>
      <dgm:spPr/>
      <dgm:t>
        <a:bodyPr/>
        <a:lstStyle/>
        <a:p>
          <a:endParaRPr lang="en-US"/>
        </a:p>
      </dgm:t>
    </dgm:pt>
    <dgm:pt modelId="{27904E6B-BC9E-4A43-8206-62AB883E82BA}" type="sibTrans" cxnId="{1B37EE2A-3DD0-44CE-B2BE-46AE996B439A}">
      <dgm:prSet/>
      <dgm:spPr/>
      <dgm:t>
        <a:bodyPr/>
        <a:lstStyle/>
        <a:p>
          <a:endParaRPr lang="en-US"/>
        </a:p>
      </dgm:t>
    </dgm:pt>
    <dgm:pt modelId="{061BF283-180E-4BF9-8DBB-BC910D0A5964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დირექტორის მოადგილე</a:t>
          </a:r>
          <a:endParaRPr lang="en-US" dirty="0"/>
        </a:p>
      </dgm:t>
    </dgm:pt>
    <dgm:pt modelId="{1C73589E-3F9C-4D44-895B-49B4A11254C7}" type="parTrans" cxnId="{352DD4A8-D058-47BF-A1A5-B6188A801021}">
      <dgm:prSet/>
      <dgm:spPr/>
      <dgm:t>
        <a:bodyPr/>
        <a:lstStyle/>
        <a:p>
          <a:endParaRPr lang="en-US"/>
        </a:p>
      </dgm:t>
    </dgm:pt>
    <dgm:pt modelId="{ABB6C020-71D8-4DDB-90BB-AE3B439BB479}" type="sibTrans" cxnId="{352DD4A8-D058-47BF-A1A5-B6188A801021}">
      <dgm:prSet/>
      <dgm:spPr/>
      <dgm:t>
        <a:bodyPr/>
        <a:lstStyle/>
        <a:p>
          <a:endParaRPr lang="en-US"/>
        </a:p>
      </dgm:t>
    </dgm:pt>
    <dgm:pt modelId="{EB75FF24-E7C8-4F31-A2D0-3E2B7A7D6720}" type="asst">
      <dgm:prSet phldrT="[Text]"/>
      <dgm:spPr/>
      <dgm:t>
        <a:bodyPr/>
        <a:lstStyle/>
        <a:p>
          <a:r>
            <a:rPr lang="ka-GE" b="1" dirty="0" smtClean="0"/>
            <a:t>ეროვნული ანგარიშების სამმართველო</a:t>
          </a:r>
          <a:endParaRPr lang="en-US" dirty="0"/>
        </a:p>
      </dgm:t>
    </dgm:pt>
    <dgm:pt modelId="{431F816D-0E90-468F-B1A3-C9E32AA02688}" type="parTrans" cxnId="{2FC950B1-4C68-46FB-8F6F-A8E8C35C21CA}">
      <dgm:prSet/>
      <dgm:spPr/>
      <dgm:t>
        <a:bodyPr/>
        <a:lstStyle/>
        <a:p>
          <a:endParaRPr lang="en-US"/>
        </a:p>
      </dgm:t>
    </dgm:pt>
    <dgm:pt modelId="{B90C93CE-89E4-4469-AA3D-246AFE0A2B8D}" type="sibTrans" cxnId="{2FC950B1-4C68-46FB-8F6F-A8E8C35C21CA}">
      <dgm:prSet/>
      <dgm:spPr/>
      <dgm:t>
        <a:bodyPr/>
        <a:lstStyle/>
        <a:p>
          <a:endParaRPr lang="en-US"/>
        </a:p>
      </dgm:t>
    </dgm:pt>
    <dgm:pt modelId="{76A15311-1CB3-4DB6-ABA9-77C47E9D9CFC}" type="asst">
      <dgm:prSet phldrT="[Text]"/>
      <dgm:spPr/>
      <dgm:t>
        <a:bodyPr/>
        <a:lstStyle/>
        <a:p>
          <a:r>
            <a:rPr lang="ka-GE" b="1" dirty="0" smtClean="0"/>
            <a:t>მოსახლეობის აღწერისა და დემოგრაფიის სამმართველო</a:t>
          </a:r>
          <a:endParaRPr lang="en-US" dirty="0"/>
        </a:p>
      </dgm:t>
    </dgm:pt>
    <dgm:pt modelId="{22E79B18-21B9-4453-9815-7986161B5633}" type="parTrans" cxnId="{348B6236-EC28-49F2-8912-1709C967FA08}">
      <dgm:prSet/>
      <dgm:spPr/>
      <dgm:t>
        <a:bodyPr/>
        <a:lstStyle/>
        <a:p>
          <a:endParaRPr lang="en-US"/>
        </a:p>
      </dgm:t>
    </dgm:pt>
    <dgm:pt modelId="{B653DFAE-65F9-4A73-8701-C1EA25BE7B9B}" type="sibTrans" cxnId="{348B6236-EC28-49F2-8912-1709C967FA08}">
      <dgm:prSet/>
      <dgm:spPr/>
      <dgm:t>
        <a:bodyPr/>
        <a:lstStyle/>
        <a:p>
          <a:endParaRPr lang="en-US"/>
        </a:p>
      </dgm:t>
    </dgm:pt>
    <dgm:pt modelId="{374BEE0C-0D15-4F33-868F-D07C81FB0ACE}" type="asst">
      <dgm:prSet phldrT="[Text]"/>
      <dgm:spPr/>
      <dgm:t>
        <a:bodyPr/>
        <a:lstStyle/>
        <a:p>
          <a:r>
            <a:rPr lang="ka-GE" b="1" dirty="0" smtClean="0"/>
            <a:t>სოციალური სტატისტიკის სამმართველო</a:t>
          </a:r>
          <a:endParaRPr lang="en-US" dirty="0"/>
        </a:p>
      </dgm:t>
    </dgm:pt>
    <dgm:pt modelId="{F99F6516-238C-4E1F-9913-93F70FCD19A2}" type="parTrans" cxnId="{C3855E04-DC20-42EB-89E1-94E2C880415D}">
      <dgm:prSet/>
      <dgm:spPr/>
      <dgm:t>
        <a:bodyPr/>
        <a:lstStyle/>
        <a:p>
          <a:endParaRPr lang="en-US"/>
        </a:p>
      </dgm:t>
    </dgm:pt>
    <dgm:pt modelId="{71BB8BF3-CC7A-4F1A-81E1-75140816C40B}" type="sibTrans" cxnId="{C3855E04-DC20-42EB-89E1-94E2C880415D}">
      <dgm:prSet/>
      <dgm:spPr/>
      <dgm:t>
        <a:bodyPr/>
        <a:lstStyle/>
        <a:p>
          <a:endParaRPr lang="en-US"/>
        </a:p>
      </dgm:t>
    </dgm:pt>
    <dgm:pt modelId="{76E0CFB0-BCED-4FA4-9A87-A1F6BF3FD405}" type="asst">
      <dgm:prSet phldrT="[Text]"/>
      <dgm:spPr/>
      <dgm:t>
        <a:bodyPr/>
        <a:lstStyle/>
        <a:p>
          <a:r>
            <a:rPr lang="ka-GE" b="1" dirty="0" smtClean="0"/>
            <a:t>საგარეო ვაჭრობისა და უცხოური ინვესტიციების სამმართველო</a:t>
          </a:r>
          <a:endParaRPr lang="en-US" dirty="0"/>
        </a:p>
      </dgm:t>
    </dgm:pt>
    <dgm:pt modelId="{C252C0DF-B21C-46AA-A46E-523BF6FC029B}" type="parTrans" cxnId="{B6A766F3-3A10-4BE5-8D4F-5AB4D5AD80AB}">
      <dgm:prSet/>
      <dgm:spPr/>
      <dgm:t>
        <a:bodyPr/>
        <a:lstStyle/>
        <a:p>
          <a:endParaRPr lang="en-US"/>
        </a:p>
      </dgm:t>
    </dgm:pt>
    <dgm:pt modelId="{2EC56C3E-CDBE-4860-8B04-4A8277C47463}" type="sibTrans" cxnId="{B6A766F3-3A10-4BE5-8D4F-5AB4D5AD80AB}">
      <dgm:prSet/>
      <dgm:spPr/>
      <dgm:t>
        <a:bodyPr/>
        <a:lstStyle/>
        <a:p>
          <a:endParaRPr lang="en-US"/>
        </a:p>
      </dgm:t>
    </dgm:pt>
    <dgm:pt modelId="{7F9F9727-82E1-4125-B55A-D62CB3A536F6}" type="asst">
      <dgm:prSet phldrT="[Text]"/>
      <dgm:spPr/>
      <dgm:t>
        <a:bodyPr/>
        <a:lstStyle/>
        <a:p>
          <a:r>
            <a:rPr lang="ka-GE" b="1" dirty="0" smtClean="0"/>
            <a:t>ინფორმაციული</a:t>
          </a:r>
          <a:r>
            <a:rPr lang="en-US" b="1" dirty="0" smtClean="0"/>
            <a:t> </a:t>
          </a:r>
          <a:r>
            <a:rPr lang="ka-GE" b="1" dirty="0" smtClean="0"/>
            <a:t>ტექნოლოგიების სამმართველო</a:t>
          </a:r>
          <a:endParaRPr lang="en-US" dirty="0"/>
        </a:p>
      </dgm:t>
    </dgm:pt>
    <dgm:pt modelId="{0C8ED1FA-CE14-48CF-8331-4F4BF8073BA1}" type="parTrans" cxnId="{0822566B-68B1-44FF-936D-BB5C08E6E3B6}">
      <dgm:prSet/>
      <dgm:spPr/>
      <dgm:t>
        <a:bodyPr/>
        <a:lstStyle/>
        <a:p>
          <a:endParaRPr lang="en-US"/>
        </a:p>
      </dgm:t>
    </dgm:pt>
    <dgm:pt modelId="{68BCCB70-A616-4617-AD37-CFE123FDAB37}" type="sibTrans" cxnId="{0822566B-68B1-44FF-936D-BB5C08E6E3B6}">
      <dgm:prSet/>
      <dgm:spPr/>
      <dgm:t>
        <a:bodyPr/>
        <a:lstStyle/>
        <a:p>
          <a:endParaRPr lang="en-US"/>
        </a:p>
      </dgm:t>
    </dgm:pt>
    <dgm:pt modelId="{01B4B950-19AA-4E39-B560-7CFB0A5A9898}" type="asst">
      <dgm:prSet phldrT="[Text]"/>
      <dgm:spPr/>
      <dgm:t>
        <a:bodyPr/>
        <a:lstStyle/>
        <a:p>
          <a:r>
            <a:rPr lang="ka-GE" b="1" dirty="0" smtClean="0"/>
            <a:t>სოფლის მეურნეობისა და გარემოს სტატისტიკის სამმართველო</a:t>
          </a:r>
          <a:endParaRPr lang="en-US" dirty="0"/>
        </a:p>
      </dgm:t>
    </dgm:pt>
    <dgm:pt modelId="{9866BF7C-989B-4857-BB07-C39F57BBE49F}" type="parTrans" cxnId="{F26B6EB8-865B-4D0C-B710-50D037EBD26A}">
      <dgm:prSet/>
      <dgm:spPr/>
      <dgm:t>
        <a:bodyPr/>
        <a:lstStyle/>
        <a:p>
          <a:endParaRPr lang="en-US"/>
        </a:p>
      </dgm:t>
    </dgm:pt>
    <dgm:pt modelId="{4ED8CA2F-0690-4495-B56E-F07CB91F05FE}" type="sibTrans" cxnId="{F26B6EB8-865B-4D0C-B710-50D037EBD26A}">
      <dgm:prSet/>
      <dgm:spPr/>
      <dgm:t>
        <a:bodyPr/>
        <a:lstStyle/>
        <a:p>
          <a:endParaRPr lang="en-US"/>
        </a:p>
      </dgm:t>
    </dgm:pt>
    <dgm:pt modelId="{97A9EB0F-DE8B-4437-9B3D-3840AE55A00E}" type="asst">
      <dgm:prSet phldrT="[Text]"/>
      <dgm:spPr/>
      <dgm:t>
        <a:bodyPr/>
        <a:lstStyle/>
        <a:p>
          <a:r>
            <a:rPr lang="ka-GE" b="1" dirty="0" smtClean="0"/>
            <a:t>აღმასრულებელი დირექტორის მოადგილე</a:t>
          </a:r>
          <a:endParaRPr lang="en-US" dirty="0"/>
        </a:p>
      </dgm:t>
    </dgm:pt>
    <dgm:pt modelId="{B344E843-B7F5-4920-8B55-15D1BD88B6B8}" type="parTrans" cxnId="{1C361F37-C85B-4865-802B-CAC557AB6E77}">
      <dgm:prSet/>
      <dgm:spPr/>
      <dgm:t>
        <a:bodyPr/>
        <a:lstStyle/>
        <a:p>
          <a:endParaRPr lang="en-US"/>
        </a:p>
      </dgm:t>
    </dgm:pt>
    <dgm:pt modelId="{B08890D9-4F14-4C61-8F79-6FBC903E59AD}" type="sibTrans" cxnId="{1C361F37-C85B-4865-802B-CAC557AB6E77}">
      <dgm:prSet/>
      <dgm:spPr/>
      <dgm:t>
        <a:bodyPr/>
        <a:lstStyle/>
        <a:p>
          <a:endParaRPr lang="en-US"/>
        </a:p>
      </dgm:t>
    </dgm:pt>
    <dgm:pt modelId="{242DDBA1-A640-4E26-93B6-3522F4F11C70}" type="asst">
      <dgm:prSet phldrT="[Text]"/>
      <dgm:spPr/>
      <dgm:t>
        <a:bodyPr/>
        <a:lstStyle/>
        <a:p>
          <a:r>
            <a:rPr lang="en-US" b="1" dirty="0" smtClean="0"/>
            <a:t>8</a:t>
          </a:r>
          <a:r>
            <a:rPr lang="ka-GE" b="1" dirty="0" smtClean="0"/>
            <a:t> ტერიტორიული ორგანო</a:t>
          </a:r>
          <a:endParaRPr lang="en-US" dirty="0"/>
        </a:p>
      </dgm:t>
    </dgm:pt>
    <dgm:pt modelId="{426FDC35-7605-4FFB-B98E-930420AA206A}" type="parTrans" cxnId="{76224C3B-14BE-472D-83D8-3AE3E1D548ED}">
      <dgm:prSet/>
      <dgm:spPr/>
      <dgm:t>
        <a:bodyPr/>
        <a:lstStyle/>
        <a:p>
          <a:endParaRPr lang="en-US"/>
        </a:p>
      </dgm:t>
    </dgm:pt>
    <dgm:pt modelId="{42C00211-D1F2-4E6E-85BC-E702F3F46E51}" type="sibTrans" cxnId="{76224C3B-14BE-472D-83D8-3AE3E1D548ED}">
      <dgm:prSet/>
      <dgm:spPr/>
      <dgm:t>
        <a:bodyPr/>
        <a:lstStyle/>
        <a:p>
          <a:endParaRPr lang="en-US"/>
        </a:p>
      </dgm:t>
    </dgm:pt>
    <dgm:pt modelId="{74288647-F4D9-4013-850D-25C583BF761E}" type="asst">
      <dgm:prSet phldrT="[Text]"/>
      <dgm:spPr/>
      <dgm:t>
        <a:bodyPr/>
        <a:lstStyle/>
        <a:p>
          <a:r>
            <a:rPr lang="ka-GE" b="1" dirty="0" smtClean="0"/>
            <a:t>ბიზნეს სტატისტიკის სამმართველო</a:t>
          </a:r>
          <a:endParaRPr lang="en-US" dirty="0"/>
        </a:p>
      </dgm:t>
    </dgm:pt>
    <dgm:pt modelId="{B0E67BA6-9E32-4CC2-8685-E122A0EC1E6C}" type="parTrans" cxnId="{8EEE3BA3-D348-448A-99B8-DC0857680506}">
      <dgm:prSet/>
      <dgm:spPr/>
      <dgm:t>
        <a:bodyPr/>
        <a:lstStyle/>
        <a:p>
          <a:endParaRPr lang="en-US"/>
        </a:p>
      </dgm:t>
    </dgm:pt>
    <dgm:pt modelId="{0563887E-8EA0-4C6D-B648-841A64B841E0}" type="sibTrans" cxnId="{8EEE3BA3-D348-448A-99B8-DC0857680506}">
      <dgm:prSet/>
      <dgm:spPr/>
      <dgm:t>
        <a:bodyPr/>
        <a:lstStyle/>
        <a:p>
          <a:endParaRPr lang="en-US"/>
        </a:p>
      </dgm:t>
    </dgm:pt>
    <dgm:pt modelId="{30D4F7C2-251D-4CEC-9B73-D73A9396D38E}" type="asst">
      <dgm:prSet phldrT="[Text]"/>
      <dgm:spPr/>
      <dgm:t>
        <a:bodyPr/>
        <a:lstStyle/>
        <a:p>
          <a:r>
            <a:rPr lang="ka-GE" b="1" dirty="0" smtClean="0"/>
            <a:t>ფასების სტატისტიკის სამმართველო</a:t>
          </a:r>
          <a:endParaRPr lang="en-US" dirty="0"/>
        </a:p>
      </dgm:t>
    </dgm:pt>
    <dgm:pt modelId="{579992C5-ACEB-4051-80C2-3B112BE6F487}" type="parTrans" cxnId="{59E57549-59A1-4B8D-8D6E-426EA4B12EB6}">
      <dgm:prSet/>
      <dgm:spPr/>
      <dgm:t>
        <a:bodyPr/>
        <a:lstStyle/>
        <a:p>
          <a:endParaRPr lang="en-US"/>
        </a:p>
      </dgm:t>
    </dgm:pt>
    <dgm:pt modelId="{ED102DDD-CDD2-47A2-954B-F03EA5AFB055}" type="sibTrans" cxnId="{59E57549-59A1-4B8D-8D6E-426EA4B12EB6}">
      <dgm:prSet/>
      <dgm:spPr/>
      <dgm:t>
        <a:bodyPr/>
        <a:lstStyle/>
        <a:p>
          <a:endParaRPr lang="en-US"/>
        </a:p>
      </dgm:t>
    </dgm:pt>
    <dgm:pt modelId="{50BB4AB3-B66A-4D1A-BCD5-0F1CA9527B4A}">
      <dgm:prSet phldrT="[Text]"/>
      <dgm:spPr/>
      <dgm:t>
        <a:bodyPr/>
        <a:lstStyle/>
        <a:p>
          <a:r>
            <a:rPr lang="ka-GE" b="1" dirty="0" smtClean="0"/>
            <a:t>მრჩეველთა საბჭო</a:t>
          </a:r>
          <a:endParaRPr lang="en-US" b="1" dirty="0"/>
        </a:p>
      </dgm:t>
    </dgm:pt>
    <dgm:pt modelId="{95EBEA3A-D081-490E-B9F7-0E03975660EB}" type="parTrans" cxnId="{21DC8745-D9EC-406B-A4D6-FC4CD7EFE541}">
      <dgm:prSet/>
      <dgm:spPr/>
      <dgm:t>
        <a:bodyPr/>
        <a:lstStyle/>
        <a:p>
          <a:endParaRPr lang="en-US"/>
        </a:p>
      </dgm:t>
    </dgm:pt>
    <dgm:pt modelId="{1819C844-A3BA-47E5-BA3D-665CDD987F0F}" type="sibTrans" cxnId="{21DC8745-D9EC-406B-A4D6-FC4CD7EFE541}">
      <dgm:prSet/>
      <dgm:spPr/>
      <dgm:t>
        <a:bodyPr/>
        <a:lstStyle/>
        <a:p>
          <a:endParaRPr lang="en-US"/>
        </a:p>
      </dgm:t>
    </dgm:pt>
    <dgm:pt modelId="{8F967F60-E9E4-43AE-8AB3-7F3FE59BCCA6}" type="pres">
      <dgm:prSet presAssocID="{40C22B9E-BEE1-4859-8B1A-8DA1E3A987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E681B0-596D-4BB9-ACF7-D4558A1D3CB2}" type="pres">
      <dgm:prSet presAssocID="{C3F0A13E-AF16-49D1-95DB-ADDA6B91D991}" presName="root1" presStyleCnt="0"/>
      <dgm:spPr/>
    </dgm:pt>
    <dgm:pt modelId="{B5BEF265-ED01-4324-9479-E97BDD3C8B10}" type="pres">
      <dgm:prSet presAssocID="{C3F0A13E-AF16-49D1-95DB-ADDA6B91D991}" presName="LevelOneTextNode" presStyleLbl="node0" presStyleIdx="0" presStyleCnt="3" custLinFactNeighborX="-31417" custLinFactNeighborY="70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86106-F55D-4EFC-B88B-664DC22DC92C}" type="pres">
      <dgm:prSet presAssocID="{C3F0A13E-AF16-49D1-95DB-ADDA6B91D991}" presName="level2hierChild" presStyleCnt="0"/>
      <dgm:spPr/>
    </dgm:pt>
    <dgm:pt modelId="{2145F4BA-74C4-4087-94FC-C43F489364F5}" type="pres">
      <dgm:prSet presAssocID="{50BB4AB3-B66A-4D1A-BCD5-0F1CA9527B4A}" presName="root1" presStyleCnt="0"/>
      <dgm:spPr/>
    </dgm:pt>
    <dgm:pt modelId="{1FA41336-1A3F-4803-9F8E-124F176B757E}" type="pres">
      <dgm:prSet presAssocID="{50BB4AB3-B66A-4D1A-BCD5-0F1CA9527B4A}" presName="LevelOneTextNode" presStyleLbl="node0" presStyleIdx="1" presStyleCnt="3" custLinFactY="100000" custLinFactNeighborX="-31417" custLinFactNeighborY="1304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928786-3E96-4B43-BC64-C1D5BD207779}" type="pres">
      <dgm:prSet presAssocID="{50BB4AB3-B66A-4D1A-BCD5-0F1CA9527B4A}" presName="level2hierChild" presStyleCnt="0"/>
      <dgm:spPr/>
    </dgm:pt>
    <dgm:pt modelId="{EA71B2B4-1A92-460B-9F52-E5B08800FB84}" type="pres">
      <dgm:prSet presAssocID="{00860990-6D03-4D1C-AF53-EDC13AFABCBE}" presName="root1" presStyleCnt="0"/>
      <dgm:spPr/>
    </dgm:pt>
    <dgm:pt modelId="{DDE7D266-5CC1-4033-89E8-642CB4656FD1}" type="pres">
      <dgm:prSet presAssocID="{00860990-6D03-4D1C-AF53-EDC13AFABCBE}" presName="LevelOneTextNode" presStyleLbl="node0" presStyleIdx="2" presStyleCnt="3" custLinFactNeighborX="-31417" custLinFactNeighborY="-16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FE7CF-EA52-47A9-9584-74442D7016B9}" type="pres">
      <dgm:prSet presAssocID="{00860990-6D03-4D1C-AF53-EDC13AFABCBE}" presName="level2hierChild" presStyleCnt="0"/>
      <dgm:spPr/>
    </dgm:pt>
    <dgm:pt modelId="{207BF42F-DF56-4295-ACB9-F981E31292B7}" type="pres">
      <dgm:prSet presAssocID="{7860043C-E6C9-41EB-9262-D2560DDE56CB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9D50DA34-FBE9-4B54-B796-98EBE7DBCD8B}" type="pres">
      <dgm:prSet presAssocID="{7860043C-E6C9-41EB-9262-D2560DDE56CB}" presName="connTx" presStyleLbl="parChTrans1D2" presStyleIdx="0" presStyleCnt="6"/>
      <dgm:spPr/>
      <dgm:t>
        <a:bodyPr/>
        <a:lstStyle/>
        <a:p>
          <a:endParaRPr lang="en-US"/>
        </a:p>
      </dgm:t>
    </dgm:pt>
    <dgm:pt modelId="{D47DD091-17BE-4EFD-9921-BBF3F47511A9}" type="pres">
      <dgm:prSet presAssocID="{AE2CE51C-5EA4-44AE-AA61-F49458077EA0}" presName="root2" presStyleCnt="0"/>
      <dgm:spPr/>
    </dgm:pt>
    <dgm:pt modelId="{71D0089E-F092-4A79-A7AB-532FF74591F7}" type="pres">
      <dgm:prSet presAssocID="{AE2CE51C-5EA4-44AE-AA61-F49458077EA0}" presName="LevelTwoTextNode" presStyleLbl="asst0" presStyleIdx="0" presStyleCnt="15" custLinFactNeighborX="-3858" custLinFactNeighborY="-445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E87238-911A-46FE-B5E2-C1D640F339CD}" type="pres">
      <dgm:prSet presAssocID="{AE2CE51C-5EA4-44AE-AA61-F49458077EA0}" presName="level3hierChild" presStyleCnt="0"/>
      <dgm:spPr/>
    </dgm:pt>
    <dgm:pt modelId="{5A783745-345A-4622-9E99-70580B650933}" type="pres">
      <dgm:prSet presAssocID="{431F816D-0E90-468F-B1A3-C9E32AA02688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D4BF9AD7-2D05-4698-8D03-B19796110471}" type="pres">
      <dgm:prSet presAssocID="{431F816D-0E90-468F-B1A3-C9E32AA02688}" presName="connTx" presStyleLbl="parChTrans1D3" presStyleIdx="0" presStyleCnt="9"/>
      <dgm:spPr/>
      <dgm:t>
        <a:bodyPr/>
        <a:lstStyle/>
        <a:p>
          <a:endParaRPr lang="en-US"/>
        </a:p>
      </dgm:t>
    </dgm:pt>
    <dgm:pt modelId="{EB07E6B8-B95D-421D-B9EA-EEF89BD6F611}" type="pres">
      <dgm:prSet presAssocID="{EB75FF24-E7C8-4F31-A2D0-3E2B7A7D6720}" presName="root2" presStyleCnt="0"/>
      <dgm:spPr/>
    </dgm:pt>
    <dgm:pt modelId="{63DEF09C-4487-43FD-B44B-94F781064C89}" type="pres">
      <dgm:prSet presAssocID="{EB75FF24-E7C8-4F31-A2D0-3E2B7A7D6720}" presName="LevelTwoTextNode" presStyleLbl="asst0" presStyleIdx="1" presStyleCnt="15" custLinFactNeighborX="-236" custLinFactNeighborY="105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8021D-7C0A-48EB-98E5-C9EB87161CB4}" type="pres">
      <dgm:prSet presAssocID="{EB75FF24-E7C8-4F31-A2D0-3E2B7A7D6720}" presName="level3hierChild" presStyleCnt="0"/>
      <dgm:spPr/>
    </dgm:pt>
    <dgm:pt modelId="{16D7BA9E-DC2F-4AC1-A72C-6619EEE33B64}" type="pres">
      <dgm:prSet presAssocID="{22E79B18-21B9-4453-9815-7986161B5633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3647AF6D-099A-4ACB-AF06-A0EA5E3EEA57}" type="pres">
      <dgm:prSet presAssocID="{22E79B18-21B9-4453-9815-7986161B5633}" presName="connTx" presStyleLbl="parChTrans1D3" presStyleIdx="1" presStyleCnt="9"/>
      <dgm:spPr/>
      <dgm:t>
        <a:bodyPr/>
        <a:lstStyle/>
        <a:p>
          <a:endParaRPr lang="en-US"/>
        </a:p>
      </dgm:t>
    </dgm:pt>
    <dgm:pt modelId="{E4068E45-10DD-4A85-8299-A215B98088B2}" type="pres">
      <dgm:prSet presAssocID="{76A15311-1CB3-4DB6-ABA9-77C47E9D9CFC}" presName="root2" presStyleCnt="0"/>
      <dgm:spPr/>
    </dgm:pt>
    <dgm:pt modelId="{A88C1BDD-69FF-4BB2-9D03-7328D97D385D}" type="pres">
      <dgm:prSet presAssocID="{76A15311-1CB3-4DB6-ABA9-77C47E9D9CFC}" presName="LevelTwoTextNode" presStyleLbl="asst0" presStyleIdx="2" presStyleCnt="15" custLinFactNeighborX="-236" custLinFactNeighborY="3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07D950-DE25-447B-B896-92D462A31F81}" type="pres">
      <dgm:prSet presAssocID="{76A15311-1CB3-4DB6-ABA9-77C47E9D9CFC}" presName="level3hierChild" presStyleCnt="0"/>
      <dgm:spPr/>
    </dgm:pt>
    <dgm:pt modelId="{3B3DFCF8-8E77-4208-B167-E1630863AACB}" type="pres">
      <dgm:prSet presAssocID="{F99F6516-238C-4E1F-9913-93F70FCD19A2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6166F74B-1DD8-41E6-8B64-AF146A41DD7B}" type="pres">
      <dgm:prSet presAssocID="{F99F6516-238C-4E1F-9913-93F70FCD19A2}" presName="connTx" presStyleLbl="parChTrans1D3" presStyleIdx="2" presStyleCnt="9"/>
      <dgm:spPr/>
      <dgm:t>
        <a:bodyPr/>
        <a:lstStyle/>
        <a:p>
          <a:endParaRPr lang="en-US"/>
        </a:p>
      </dgm:t>
    </dgm:pt>
    <dgm:pt modelId="{2B2F8462-71E0-40AD-A6CB-BA87FA8CF35E}" type="pres">
      <dgm:prSet presAssocID="{374BEE0C-0D15-4F33-868F-D07C81FB0ACE}" presName="root2" presStyleCnt="0"/>
      <dgm:spPr/>
    </dgm:pt>
    <dgm:pt modelId="{F0AC1DDD-C2F8-4251-9D7A-76EB6150F1F0}" type="pres">
      <dgm:prSet presAssocID="{374BEE0C-0D15-4F33-868F-D07C81FB0ACE}" presName="LevelTwoTextNode" presStyleLbl="asst0" presStyleIdx="3" presStyleCnt="15" custLinFactNeighborX="-236" custLinFactNeighborY="-4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0DECF-F51F-47AE-B5CA-E2F829B946BE}" type="pres">
      <dgm:prSet presAssocID="{374BEE0C-0D15-4F33-868F-D07C81FB0ACE}" presName="level3hierChild" presStyleCnt="0"/>
      <dgm:spPr/>
    </dgm:pt>
    <dgm:pt modelId="{2518EA4C-DD2B-4EEA-B0EC-EDBFFFFA1C12}" type="pres">
      <dgm:prSet presAssocID="{E7746A0D-EF8B-44F9-96A8-1A5707A1402C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D306650E-2BA8-47C1-8181-F17426407B83}" type="pres">
      <dgm:prSet presAssocID="{E7746A0D-EF8B-44F9-96A8-1A5707A1402C}" presName="connTx" presStyleLbl="parChTrans1D2" presStyleIdx="1" presStyleCnt="6"/>
      <dgm:spPr/>
      <dgm:t>
        <a:bodyPr/>
        <a:lstStyle/>
        <a:p>
          <a:endParaRPr lang="en-US"/>
        </a:p>
      </dgm:t>
    </dgm:pt>
    <dgm:pt modelId="{A04AC287-B34E-4CA4-92CB-42D7CACB8386}" type="pres">
      <dgm:prSet presAssocID="{B2C78E95-8A7D-4097-85A1-BAE63A0357FF}" presName="root2" presStyleCnt="0"/>
      <dgm:spPr/>
    </dgm:pt>
    <dgm:pt modelId="{019A7717-D3F8-46D4-8C1D-65CCC5B45F38}" type="pres">
      <dgm:prSet presAssocID="{B2C78E95-8A7D-4097-85A1-BAE63A0357FF}" presName="LevelTwoTextNode" presStyleLbl="asst0" presStyleIdx="4" presStyleCnt="15" custLinFactNeighborX="-3858" custLinFactNeighborY="79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613679-DD6F-4798-9324-60D72BEDCA64}" type="pres">
      <dgm:prSet presAssocID="{B2C78E95-8A7D-4097-85A1-BAE63A0357FF}" presName="level3hierChild" presStyleCnt="0"/>
      <dgm:spPr/>
    </dgm:pt>
    <dgm:pt modelId="{A172C3BE-B6CB-4549-9574-A0DAA5DE6C7A}" type="pres">
      <dgm:prSet presAssocID="{EFD6E7A3-6F82-4E2C-B583-3137FFCAFBE2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E6CBD090-5051-48BD-9388-85A99ED6D5D5}" type="pres">
      <dgm:prSet presAssocID="{EFD6E7A3-6F82-4E2C-B583-3137FFCAFBE2}" presName="connTx" presStyleLbl="parChTrans1D2" presStyleIdx="2" presStyleCnt="6"/>
      <dgm:spPr/>
      <dgm:t>
        <a:bodyPr/>
        <a:lstStyle/>
        <a:p>
          <a:endParaRPr lang="en-US"/>
        </a:p>
      </dgm:t>
    </dgm:pt>
    <dgm:pt modelId="{63AFB0F6-D1AE-477D-823C-F2B594663459}" type="pres">
      <dgm:prSet presAssocID="{323ED555-C515-430E-A9F1-01E74CB0EDDB}" presName="root2" presStyleCnt="0"/>
      <dgm:spPr/>
    </dgm:pt>
    <dgm:pt modelId="{81412D73-3093-4C58-9FAB-5229A1A1FEB0}" type="pres">
      <dgm:prSet presAssocID="{323ED555-C515-430E-A9F1-01E74CB0EDDB}" presName="LevelTwoTextNode" presStyleLbl="asst0" presStyleIdx="5" presStyleCnt="15" custLinFactNeighborX="-3858" custLinFactNeighborY="485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757DF3-D284-4487-A38C-AD8A4D949767}" type="pres">
      <dgm:prSet presAssocID="{323ED555-C515-430E-A9F1-01E74CB0EDDB}" presName="level3hierChild" presStyleCnt="0"/>
      <dgm:spPr/>
    </dgm:pt>
    <dgm:pt modelId="{684F5910-FE28-4767-815F-3D2121E46BEC}" type="pres">
      <dgm:prSet presAssocID="{2B11F1BD-98CA-44B5-800E-0E060E28DC14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37F24E97-354B-454D-A9B1-95468F91E8EB}" type="pres">
      <dgm:prSet presAssocID="{2B11F1BD-98CA-44B5-800E-0E060E28DC14}" presName="connTx" presStyleLbl="parChTrans1D2" presStyleIdx="3" presStyleCnt="6"/>
      <dgm:spPr/>
      <dgm:t>
        <a:bodyPr/>
        <a:lstStyle/>
        <a:p>
          <a:endParaRPr lang="en-US"/>
        </a:p>
      </dgm:t>
    </dgm:pt>
    <dgm:pt modelId="{01CD894C-6372-48D7-AD38-49AB71576DB0}" type="pres">
      <dgm:prSet presAssocID="{959DB269-FCE7-4D88-A8DD-FADD6C9C010A}" presName="root2" presStyleCnt="0"/>
      <dgm:spPr/>
    </dgm:pt>
    <dgm:pt modelId="{59780CCD-FA73-4981-91D1-F594A8D6EC6C}" type="pres">
      <dgm:prSet presAssocID="{959DB269-FCE7-4D88-A8DD-FADD6C9C010A}" presName="LevelTwoTextNode" presStyleLbl="asst0" presStyleIdx="6" presStyleCnt="15" custLinFactY="100000" custLinFactNeighborX="-3858" custLinFactNeighborY="1806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441E84-A1FE-4EA2-982B-FC1012A50A59}" type="pres">
      <dgm:prSet presAssocID="{959DB269-FCE7-4D88-A8DD-FADD6C9C010A}" presName="level3hierChild" presStyleCnt="0"/>
      <dgm:spPr/>
    </dgm:pt>
    <dgm:pt modelId="{75213AC6-95AC-4537-815C-FAE1792963AB}" type="pres">
      <dgm:prSet presAssocID="{1C73589E-3F9C-4D44-895B-49B4A11254C7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B18F13B8-159B-47C1-849C-784B34141245}" type="pres">
      <dgm:prSet presAssocID="{1C73589E-3F9C-4D44-895B-49B4A11254C7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10954C2-BDED-4672-A9B0-95EC9E7A3219}" type="pres">
      <dgm:prSet presAssocID="{061BF283-180E-4BF9-8DBB-BC910D0A5964}" presName="root2" presStyleCnt="0"/>
      <dgm:spPr/>
    </dgm:pt>
    <dgm:pt modelId="{03B33BBC-0A2B-4C07-9DD9-9AA90B0C8899}" type="pres">
      <dgm:prSet presAssocID="{061BF283-180E-4BF9-8DBB-BC910D0A5964}" presName="LevelTwoTextNode" presStyleLbl="asst0" presStyleIdx="7" presStyleCnt="15" custLinFactNeighborX="-3858" custLinFactNeighborY="-13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C3A650-A392-4428-B3BF-F28CD8E46F00}" type="pres">
      <dgm:prSet presAssocID="{061BF283-180E-4BF9-8DBB-BC910D0A5964}" presName="level3hierChild" presStyleCnt="0"/>
      <dgm:spPr/>
    </dgm:pt>
    <dgm:pt modelId="{F5192DF2-B7C3-4C1D-8BC0-88912F16987E}" type="pres">
      <dgm:prSet presAssocID="{C252C0DF-B21C-46AA-A46E-523BF6FC029B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62883D7B-DED2-4264-B71C-CEDB74FD5F77}" type="pres">
      <dgm:prSet presAssocID="{C252C0DF-B21C-46AA-A46E-523BF6FC029B}" presName="connTx" presStyleLbl="parChTrans1D3" presStyleIdx="3" presStyleCnt="9"/>
      <dgm:spPr/>
      <dgm:t>
        <a:bodyPr/>
        <a:lstStyle/>
        <a:p>
          <a:endParaRPr lang="en-US"/>
        </a:p>
      </dgm:t>
    </dgm:pt>
    <dgm:pt modelId="{5A35786B-455B-461B-9E5C-8B1E00C1C39A}" type="pres">
      <dgm:prSet presAssocID="{76E0CFB0-BCED-4FA4-9A87-A1F6BF3FD405}" presName="root2" presStyleCnt="0"/>
      <dgm:spPr/>
    </dgm:pt>
    <dgm:pt modelId="{AA68CEF6-A416-46EE-92DC-482728682950}" type="pres">
      <dgm:prSet presAssocID="{76E0CFB0-BCED-4FA4-9A87-A1F6BF3FD405}" presName="LevelTwoTextNode" presStyleLbl="asst0" presStyleIdx="8" presStyleCnt="15" custLinFactNeighborX="-236" custLinFactNeighborY="-664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E40636-AACD-4892-AD91-0B1770C3DEB0}" type="pres">
      <dgm:prSet presAssocID="{76E0CFB0-BCED-4FA4-9A87-A1F6BF3FD405}" presName="level3hierChild" presStyleCnt="0"/>
      <dgm:spPr/>
    </dgm:pt>
    <dgm:pt modelId="{2866F0DC-4846-46F9-BB81-F50D50E850B7}" type="pres">
      <dgm:prSet presAssocID="{0C8ED1FA-CE14-48CF-8331-4F4BF8073BA1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89F53A8A-5A35-4150-8E46-CD76120FCDE5}" type="pres">
      <dgm:prSet presAssocID="{0C8ED1FA-CE14-48CF-8331-4F4BF8073BA1}" presName="connTx" presStyleLbl="parChTrans1D3" presStyleIdx="4" presStyleCnt="9"/>
      <dgm:spPr/>
      <dgm:t>
        <a:bodyPr/>
        <a:lstStyle/>
        <a:p>
          <a:endParaRPr lang="en-US"/>
        </a:p>
      </dgm:t>
    </dgm:pt>
    <dgm:pt modelId="{5F3EF854-1E2B-455B-B5D1-73A772BB0865}" type="pres">
      <dgm:prSet presAssocID="{7F9F9727-82E1-4125-B55A-D62CB3A536F6}" presName="root2" presStyleCnt="0"/>
      <dgm:spPr/>
    </dgm:pt>
    <dgm:pt modelId="{3DB09F17-A390-41F2-A7B3-43DB3883B38B}" type="pres">
      <dgm:prSet presAssocID="{7F9F9727-82E1-4125-B55A-D62CB3A536F6}" presName="LevelTwoTextNode" presStyleLbl="asst0" presStyleIdx="9" presStyleCnt="15" custLinFactNeighborX="-236" custLinFactNeighborY="-73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FF2BB-4677-44EC-93F1-C45D81846A51}" type="pres">
      <dgm:prSet presAssocID="{7F9F9727-82E1-4125-B55A-D62CB3A536F6}" presName="level3hierChild" presStyleCnt="0"/>
      <dgm:spPr/>
    </dgm:pt>
    <dgm:pt modelId="{456CCA6C-75A5-4F2D-BCD4-ADB984C86647}" type="pres">
      <dgm:prSet presAssocID="{9866BF7C-989B-4857-BB07-C39F57BBE49F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0E8A0F56-86F3-423C-A0B9-C3B0FFCBBFB6}" type="pres">
      <dgm:prSet presAssocID="{9866BF7C-989B-4857-BB07-C39F57BBE49F}" presName="connTx" presStyleLbl="parChTrans1D3" presStyleIdx="5" presStyleCnt="9"/>
      <dgm:spPr/>
      <dgm:t>
        <a:bodyPr/>
        <a:lstStyle/>
        <a:p>
          <a:endParaRPr lang="en-US"/>
        </a:p>
      </dgm:t>
    </dgm:pt>
    <dgm:pt modelId="{665430A9-2BBD-4CE0-80C8-A67CA1C6E6EE}" type="pres">
      <dgm:prSet presAssocID="{01B4B950-19AA-4E39-B560-7CFB0A5A9898}" presName="root2" presStyleCnt="0"/>
      <dgm:spPr/>
    </dgm:pt>
    <dgm:pt modelId="{D8AF3B5A-6C5E-40C7-94F6-F6042245E159}" type="pres">
      <dgm:prSet presAssocID="{01B4B950-19AA-4E39-B560-7CFB0A5A9898}" presName="LevelTwoTextNode" presStyleLbl="asst0" presStyleIdx="10" presStyleCnt="15" custLinFactNeighborX="-236" custLinFactNeighborY="-81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2E4C09-A92B-4F42-BDFA-8BC36AF64AD8}" type="pres">
      <dgm:prSet presAssocID="{01B4B950-19AA-4E39-B560-7CFB0A5A9898}" presName="level3hierChild" presStyleCnt="0"/>
      <dgm:spPr/>
    </dgm:pt>
    <dgm:pt modelId="{E27D814F-341B-4DB0-BF75-990644841286}" type="pres">
      <dgm:prSet presAssocID="{B344E843-B7F5-4920-8B55-15D1BD88B6B8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D894B9E9-32FC-4F31-9248-D48ED47AE5FF}" type="pres">
      <dgm:prSet presAssocID="{B344E843-B7F5-4920-8B55-15D1BD88B6B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36B5BEA9-A389-4787-9841-103EEC4A4E8E}" type="pres">
      <dgm:prSet presAssocID="{97A9EB0F-DE8B-4437-9B3D-3840AE55A00E}" presName="root2" presStyleCnt="0"/>
      <dgm:spPr/>
    </dgm:pt>
    <dgm:pt modelId="{F90DBF02-3C2F-4840-BA69-66CCF3E128DD}" type="pres">
      <dgm:prSet presAssocID="{97A9EB0F-DE8B-4437-9B3D-3840AE55A00E}" presName="LevelTwoTextNode" presStyleLbl="asst0" presStyleIdx="11" presStyleCnt="15" custLinFactNeighborX="-3858" custLinFactNeighborY="-23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AE3AC8-9950-4E3D-AE9C-C5863D999508}" type="pres">
      <dgm:prSet presAssocID="{97A9EB0F-DE8B-4437-9B3D-3840AE55A00E}" presName="level3hierChild" presStyleCnt="0"/>
      <dgm:spPr/>
    </dgm:pt>
    <dgm:pt modelId="{E9EC4CDC-EAA4-4D9C-93D3-35A79CA94648}" type="pres">
      <dgm:prSet presAssocID="{B0E67BA6-9E32-4CC2-8685-E122A0EC1E6C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6B88B0A1-C57F-4500-816F-B81624E07320}" type="pres">
      <dgm:prSet presAssocID="{B0E67BA6-9E32-4CC2-8685-E122A0EC1E6C}" presName="connTx" presStyleLbl="parChTrans1D3" presStyleIdx="6" presStyleCnt="9"/>
      <dgm:spPr/>
      <dgm:t>
        <a:bodyPr/>
        <a:lstStyle/>
        <a:p>
          <a:endParaRPr lang="en-US"/>
        </a:p>
      </dgm:t>
    </dgm:pt>
    <dgm:pt modelId="{BD3E0EE7-86DB-4E9D-A4BE-58A5D6970C62}" type="pres">
      <dgm:prSet presAssocID="{74288647-F4D9-4013-850D-25C583BF761E}" presName="root2" presStyleCnt="0"/>
      <dgm:spPr/>
    </dgm:pt>
    <dgm:pt modelId="{16E6FC6C-74BF-414F-AF5E-D2EE789E95F8}" type="pres">
      <dgm:prSet presAssocID="{74288647-F4D9-4013-850D-25C583BF761E}" presName="LevelTwoTextNode" presStyleLbl="asst0" presStyleIdx="12" presStyleCnt="15" custLinFactNeighborX="-236" custLinFactNeighborY="-28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F3D737-9E78-49CF-979B-70D8C88E4ED2}" type="pres">
      <dgm:prSet presAssocID="{74288647-F4D9-4013-850D-25C583BF761E}" presName="level3hierChild" presStyleCnt="0"/>
      <dgm:spPr/>
    </dgm:pt>
    <dgm:pt modelId="{B30C1FDC-476C-4E6C-AE82-92EC624CB7C1}" type="pres">
      <dgm:prSet presAssocID="{579992C5-ACEB-4051-80C2-3B112BE6F487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4026D40B-D50A-482C-8994-79C60C899CF9}" type="pres">
      <dgm:prSet presAssocID="{579992C5-ACEB-4051-80C2-3B112BE6F487}" presName="connTx" presStyleLbl="parChTrans1D3" presStyleIdx="7" presStyleCnt="9"/>
      <dgm:spPr/>
      <dgm:t>
        <a:bodyPr/>
        <a:lstStyle/>
        <a:p>
          <a:endParaRPr lang="en-US"/>
        </a:p>
      </dgm:t>
    </dgm:pt>
    <dgm:pt modelId="{BB576800-78D5-416F-BD64-90C4ED6EFF0B}" type="pres">
      <dgm:prSet presAssocID="{30D4F7C2-251D-4CEC-9B73-D73A9396D38E}" presName="root2" presStyleCnt="0"/>
      <dgm:spPr/>
    </dgm:pt>
    <dgm:pt modelId="{506692A6-9386-41B9-A787-A81457A42EB4}" type="pres">
      <dgm:prSet presAssocID="{30D4F7C2-251D-4CEC-9B73-D73A9396D38E}" presName="LevelTwoTextNode" presStyleLbl="asst0" presStyleIdx="13" presStyleCnt="15" custLinFactNeighborX="-236" custLinFactNeighborY="-23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286587-C9C8-4B21-9BB8-8266F139070D}" type="pres">
      <dgm:prSet presAssocID="{30D4F7C2-251D-4CEC-9B73-D73A9396D38E}" presName="level3hierChild" presStyleCnt="0"/>
      <dgm:spPr/>
    </dgm:pt>
    <dgm:pt modelId="{722F0404-FCB3-4A62-BF78-A45AFFAEB1BA}" type="pres">
      <dgm:prSet presAssocID="{426FDC35-7605-4FFB-B98E-930420AA206A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C46E861E-A361-4CEC-BC92-EFBFC7609503}" type="pres">
      <dgm:prSet presAssocID="{426FDC35-7605-4FFB-B98E-930420AA206A}" presName="connTx" presStyleLbl="parChTrans1D3" presStyleIdx="8" presStyleCnt="9"/>
      <dgm:spPr/>
      <dgm:t>
        <a:bodyPr/>
        <a:lstStyle/>
        <a:p>
          <a:endParaRPr lang="en-US"/>
        </a:p>
      </dgm:t>
    </dgm:pt>
    <dgm:pt modelId="{F8C6F869-387E-45F4-B81D-7473DC715638}" type="pres">
      <dgm:prSet presAssocID="{242DDBA1-A640-4E26-93B6-3522F4F11C70}" presName="root2" presStyleCnt="0"/>
      <dgm:spPr/>
    </dgm:pt>
    <dgm:pt modelId="{BC3E457C-92C3-44D8-B163-86DBB7B09712}" type="pres">
      <dgm:prSet presAssocID="{242DDBA1-A640-4E26-93B6-3522F4F11C70}" presName="LevelTwoTextNode" presStyleLbl="asst0" presStyleIdx="14" presStyleCnt="15" custLinFactNeighborX="-236" custLinFactNeighborY="-190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6317C-495F-4FDC-9085-B996D338F4A9}" type="pres">
      <dgm:prSet presAssocID="{242DDBA1-A640-4E26-93B6-3522F4F11C70}" presName="level3hierChild" presStyleCnt="0"/>
      <dgm:spPr/>
    </dgm:pt>
  </dgm:ptLst>
  <dgm:cxnLst>
    <dgm:cxn modelId="{25164CA1-8B98-4871-A2B9-2B299F159CDF}" type="presOf" srcId="{22E79B18-21B9-4453-9815-7986161B5633}" destId="{3647AF6D-099A-4ACB-AF06-A0EA5E3EEA57}" srcOrd="1" destOrd="0" presId="urn:microsoft.com/office/officeart/2005/8/layout/hierarchy2"/>
    <dgm:cxn modelId="{6856EB65-E77C-42D9-B3E2-9F6BE3221341}" type="presOf" srcId="{B344E843-B7F5-4920-8B55-15D1BD88B6B8}" destId="{D894B9E9-32FC-4F31-9248-D48ED47AE5FF}" srcOrd="1" destOrd="0" presId="urn:microsoft.com/office/officeart/2005/8/layout/hierarchy2"/>
    <dgm:cxn modelId="{367C1609-6633-4C83-B03D-D4EDEEC2146F}" type="presOf" srcId="{F99F6516-238C-4E1F-9913-93F70FCD19A2}" destId="{3B3DFCF8-8E77-4208-B167-E1630863AACB}" srcOrd="0" destOrd="0" presId="urn:microsoft.com/office/officeart/2005/8/layout/hierarchy2"/>
    <dgm:cxn modelId="{9203880D-8E84-4CFF-BF6E-4B382ED83D68}" type="presOf" srcId="{426FDC35-7605-4FFB-B98E-930420AA206A}" destId="{722F0404-FCB3-4A62-BF78-A45AFFAEB1BA}" srcOrd="0" destOrd="0" presId="urn:microsoft.com/office/officeart/2005/8/layout/hierarchy2"/>
    <dgm:cxn modelId="{1B37EE2A-3DD0-44CE-B2BE-46AE996B439A}" srcId="{00860990-6D03-4D1C-AF53-EDC13AFABCBE}" destId="{959DB269-FCE7-4D88-A8DD-FADD6C9C010A}" srcOrd="3" destOrd="0" parTransId="{2B11F1BD-98CA-44B5-800E-0E060E28DC14}" sibTransId="{27904E6B-BC9E-4A43-8206-62AB883E82BA}"/>
    <dgm:cxn modelId="{1BA6A795-23E3-42B1-A255-E4BB577F15DD}" type="presOf" srcId="{C252C0DF-B21C-46AA-A46E-523BF6FC029B}" destId="{62883D7B-DED2-4264-B71C-CEDB74FD5F77}" srcOrd="1" destOrd="0" presId="urn:microsoft.com/office/officeart/2005/8/layout/hierarchy2"/>
    <dgm:cxn modelId="{C3855E04-DC20-42EB-89E1-94E2C880415D}" srcId="{AE2CE51C-5EA4-44AE-AA61-F49458077EA0}" destId="{374BEE0C-0D15-4F33-868F-D07C81FB0ACE}" srcOrd="2" destOrd="0" parTransId="{F99F6516-238C-4E1F-9913-93F70FCD19A2}" sibTransId="{71BB8BF3-CC7A-4F1A-81E1-75140816C40B}"/>
    <dgm:cxn modelId="{AABC4337-A89F-429A-951D-E560800F0219}" type="presOf" srcId="{EFD6E7A3-6F82-4E2C-B583-3137FFCAFBE2}" destId="{E6CBD090-5051-48BD-9388-85A99ED6D5D5}" srcOrd="1" destOrd="0" presId="urn:microsoft.com/office/officeart/2005/8/layout/hierarchy2"/>
    <dgm:cxn modelId="{D1AE04DE-CDDE-48C9-B053-BEBAD057E638}" type="presOf" srcId="{97A9EB0F-DE8B-4437-9B3D-3840AE55A00E}" destId="{F90DBF02-3C2F-4840-BA69-66CCF3E128DD}" srcOrd="0" destOrd="0" presId="urn:microsoft.com/office/officeart/2005/8/layout/hierarchy2"/>
    <dgm:cxn modelId="{5F48F697-FDD2-478F-A237-C5A61AF9C48F}" type="presOf" srcId="{B0E67BA6-9E32-4CC2-8685-E122A0EC1E6C}" destId="{6B88B0A1-C57F-4500-816F-B81624E07320}" srcOrd="1" destOrd="0" presId="urn:microsoft.com/office/officeart/2005/8/layout/hierarchy2"/>
    <dgm:cxn modelId="{8980811C-8351-4362-9F8A-D31E9F950B82}" type="presOf" srcId="{30D4F7C2-251D-4CEC-9B73-D73A9396D38E}" destId="{506692A6-9386-41B9-A787-A81457A42EB4}" srcOrd="0" destOrd="0" presId="urn:microsoft.com/office/officeart/2005/8/layout/hierarchy2"/>
    <dgm:cxn modelId="{003FAC13-9BE8-4A93-BB1D-512F3CC3DB31}" srcId="{00860990-6D03-4D1C-AF53-EDC13AFABCBE}" destId="{AE2CE51C-5EA4-44AE-AA61-F49458077EA0}" srcOrd="0" destOrd="0" parTransId="{7860043C-E6C9-41EB-9262-D2560DDE56CB}" sibTransId="{B2016549-E268-47A8-A494-79D5B7C4C3BF}"/>
    <dgm:cxn modelId="{ABF07D8D-C871-46C3-94D6-93364078F5E8}" type="presOf" srcId="{22E79B18-21B9-4453-9815-7986161B5633}" destId="{16D7BA9E-DC2F-4AC1-A72C-6619EEE33B64}" srcOrd="0" destOrd="0" presId="urn:microsoft.com/office/officeart/2005/8/layout/hierarchy2"/>
    <dgm:cxn modelId="{35059061-1E77-4211-826F-FB04D9416491}" type="presOf" srcId="{579992C5-ACEB-4051-80C2-3B112BE6F487}" destId="{4026D40B-D50A-482C-8994-79C60C899CF9}" srcOrd="1" destOrd="0" presId="urn:microsoft.com/office/officeart/2005/8/layout/hierarchy2"/>
    <dgm:cxn modelId="{369BCBEB-C35C-4135-99AD-30B5359CA6F2}" type="presOf" srcId="{2B11F1BD-98CA-44B5-800E-0E060E28DC14}" destId="{684F5910-FE28-4767-815F-3D2121E46BEC}" srcOrd="0" destOrd="0" presId="urn:microsoft.com/office/officeart/2005/8/layout/hierarchy2"/>
    <dgm:cxn modelId="{638C7FA1-E6E7-4807-816F-E4220098E3B2}" type="presOf" srcId="{431F816D-0E90-468F-B1A3-C9E32AA02688}" destId="{5A783745-345A-4622-9E99-70580B650933}" srcOrd="0" destOrd="0" presId="urn:microsoft.com/office/officeart/2005/8/layout/hierarchy2"/>
    <dgm:cxn modelId="{0B18083B-9DAF-4138-A578-9E5E33059783}" type="presOf" srcId="{76A15311-1CB3-4DB6-ABA9-77C47E9D9CFC}" destId="{A88C1BDD-69FF-4BB2-9D03-7328D97D385D}" srcOrd="0" destOrd="0" presId="urn:microsoft.com/office/officeart/2005/8/layout/hierarchy2"/>
    <dgm:cxn modelId="{AF8D9EA4-3A17-4D90-BD37-4B2301A5FA7D}" type="presOf" srcId="{AE2CE51C-5EA4-44AE-AA61-F49458077EA0}" destId="{71D0089E-F092-4A79-A7AB-532FF74591F7}" srcOrd="0" destOrd="0" presId="urn:microsoft.com/office/officeart/2005/8/layout/hierarchy2"/>
    <dgm:cxn modelId="{8EEE3BA3-D348-448A-99B8-DC0857680506}" srcId="{97A9EB0F-DE8B-4437-9B3D-3840AE55A00E}" destId="{74288647-F4D9-4013-850D-25C583BF761E}" srcOrd="0" destOrd="0" parTransId="{B0E67BA6-9E32-4CC2-8685-E122A0EC1E6C}" sibTransId="{0563887E-8EA0-4C6D-B648-841A64B841E0}"/>
    <dgm:cxn modelId="{2FC950B1-4C68-46FB-8F6F-A8E8C35C21CA}" srcId="{AE2CE51C-5EA4-44AE-AA61-F49458077EA0}" destId="{EB75FF24-E7C8-4F31-A2D0-3E2B7A7D6720}" srcOrd="0" destOrd="0" parTransId="{431F816D-0E90-468F-B1A3-C9E32AA02688}" sibTransId="{B90C93CE-89E4-4469-AA3D-246AFE0A2B8D}"/>
    <dgm:cxn modelId="{E9C232EE-FBC6-4855-8E7D-68114533D600}" type="presOf" srcId="{0C8ED1FA-CE14-48CF-8331-4F4BF8073BA1}" destId="{89F53A8A-5A35-4150-8E46-CD76120FCDE5}" srcOrd="1" destOrd="0" presId="urn:microsoft.com/office/officeart/2005/8/layout/hierarchy2"/>
    <dgm:cxn modelId="{8E2279B2-9B8F-4CCB-8B62-5B84E5EFE471}" type="presOf" srcId="{B0E67BA6-9E32-4CC2-8685-E122A0EC1E6C}" destId="{E9EC4CDC-EAA4-4D9C-93D3-35A79CA94648}" srcOrd="0" destOrd="0" presId="urn:microsoft.com/office/officeart/2005/8/layout/hierarchy2"/>
    <dgm:cxn modelId="{07BDA41E-8A3C-4400-AA59-C5F779D1A7C2}" type="presOf" srcId="{426FDC35-7605-4FFB-B98E-930420AA206A}" destId="{C46E861E-A361-4CEC-BC92-EFBFC7609503}" srcOrd="1" destOrd="0" presId="urn:microsoft.com/office/officeart/2005/8/layout/hierarchy2"/>
    <dgm:cxn modelId="{A87907C8-EF74-4E31-B7DD-BFC7365751E2}" type="presOf" srcId="{7F9F9727-82E1-4125-B55A-D62CB3A536F6}" destId="{3DB09F17-A390-41F2-A7B3-43DB3883B38B}" srcOrd="0" destOrd="0" presId="urn:microsoft.com/office/officeart/2005/8/layout/hierarchy2"/>
    <dgm:cxn modelId="{FD9BD55F-C5BA-438B-9E04-7804E9F1D7AC}" type="presOf" srcId="{7860043C-E6C9-41EB-9262-D2560DDE56CB}" destId="{9D50DA34-FBE9-4B54-B796-98EBE7DBCD8B}" srcOrd="1" destOrd="0" presId="urn:microsoft.com/office/officeart/2005/8/layout/hierarchy2"/>
    <dgm:cxn modelId="{1697A8BB-A4BF-434B-B93F-2E09D54A4B7D}" srcId="{40C22B9E-BEE1-4859-8B1A-8DA1E3A987EE}" destId="{00860990-6D03-4D1C-AF53-EDC13AFABCBE}" srcOrd="2" destOrd="0" parTransId="{E7B1F4EB-309B-42B4-A59D-0A69A7FDC967}" sibTransId="{52CE9A73-3B18-4369-BF31-181653B0F84D}"/>
    <dgm:cxn modelId="{0822566B-68B1-44FF-936D-BB5C08E6E3B6}" srcId="{061BF283-180E-4BF9-8DBB-BC910D0A5964}" destId="{7F9F9727-82E1-4125-B55A-D62CB3A536F6}" srcOrd="1" destOrd="0" parTransId="{0C8ED1FA-CE14-48CF-8331-4F4BF8073BA1}" sibTransId="{68BCCB70-A616-4617-AD37-CFE123FDAB37}"/>
    <dgm:cxn modelId="{B6A766F3-3A10-4BE5-8D4F-5AB4D5AD80AB}" srcId="{061BF283-180E-4BF9-8DBB-BC910D0A5964}" destId="{76E0CFB0-BCED-4FA4-9A87-A1F6BF3FD405}" srcOrd="0" destOrd="0" parTransId="{C252C0DF-B21C-46AA-A46E-523BF6FC029B}" sibTransId="{2EC56C3E-CDBE-4860-8B04-4A8277C47463}"/>
    <dgm:cxn modelId="{348B6236-EC28-49F2-8912-1709C967FA08}" srcId="{AE2CE51C-5EA4-44AE-AA61-F49458077EA0}" destId="{76A15311-1CB3-4DB6-ABA9-77C47E9D9CFC}" srcOrd="1" destOrd="0" parTransId="{22E79B18-21B9-4453-9815-7986161B5633}" sibTransId="{B653DFAE-65F9-4A73-8701-C1EA25BE7B9B}"/>
    <dgm:cxn modelId="{3C795321-C080-494A-8695-5E7BCD34AFD8}" srcId="{00860990-6D03-4D1C-AF53-EDC13AFABCBE}" destId="{323ED555-C515-430E-A9F1-01E74CB0EDDB}" srcOrd="2" destOrd="0" parTransId="{EFD6E7A3-6F82-4E2C-B583-3137FFCAFBE2}" sibTransId="{B3A5935F-3F0A-41D5-A492-E262624396DA}"/>
    <dgm:cxn modelId="{904AEDF0-1762-4EE1-B61B-AD75A861520F}" type="presOf" srcId="{C252C0DF-B21C-46AA-A46E-523BF6FC029B}" destId="{F5192DF2-B7C3-4C1D-8BC0-88912F16987E}" srcOrd="0" destOrd="0" presId="urn:microsoft.com/office/officeart/2005/8/layout/hierarchy2"/>
    <dgm:cxn modelId="{56F3FE1B-1F50-4BA6-91F3-FBBC4CD49CFC}" type="presOf" srcId="{1C73589E-3F9C-4D44-895B-49B4A11254C7}" destId="{B18F13B8-159B-47C1-849C-784B34141245}" srcOrd="1" destOrd="0" presId="urn:microsoft.com/office/officeart/2005/8/layout/hierarchy2"/>
    <dgm:cxn modelId="{181F5088-B998-4DC5-872A-85E2D3B206B2}" type="presOf" srcId="{EB75FF24-E7C8-4F31-A2D0-3E2B7A7D6720}" destId="{63DEF09C-4487-43FD-B44B-94F781064C89}" srcOrd="0" destOrd="0" presId="urn:microsoft.com/office/officeart/2005/8/layout/hierarchy2"/>
    <dgm:cxn modelId="{59E57549-59A1-4B8D-8D6E-426EA4B12EB6}" srcId="{97A9EB0F-DE8B-4437-9B3D-3840AE55A00E}" destId="{30D4F7C2-251D-4CEC-9B73-D73A9396D38E}" srcOrd="1" destOrd="0" parTransId="{579992C5-ACEB-4051-80C2-3B112BE6F487}" sibTransId="{ED102DDD-CDD2-47A2-954B-F03EA5AFB055}"/>
    <dgm:cxn modelId="{F26B6EB8-865B-4D0C-B710-50D037EBD26A}" srcId="{061BF283-180E-4BF9-8DBB-BC910D0A5964}" destId="{01B4B950-19AA-4E39-B560-7CFB0A5A9898}" srcOrd="2" destOrd="0" parTransId="{9866BF7C-989B-4857-BB07-C39F57BBE49F}" sibTransId="{4ED8CA2F-0690-4495-B56E-F07CB91F05FE}"/>
    <dgm:cxn modelId="{71E2C9CB-FFCB-4AF1-B8CB-B4687FF517CE}" type="presOf" srcId="{01B4B950-19AA-4E39-B560-7CFB0A5A9898}" destId="{D8AF3B5A-6C5E-40C7-94F6-F6042245E159}" srcOrd="0" destOrd="0" presId="urn:microsoft.com/office/officeart/2005/8/layout/hierarchy2"/>
    <dgm:cxn modelId="{7BF5EEFB-7FCE-4DCD-A0F0-31C447CFBFE3}" type="presOf" srcId="{E7746A0D-EF8B-44F9-96A8-1A5707A1402C}" destId="{2518EA4C-DD2B-4EEA-B0EC-EDBFFFFA1C12}" srcOrd="0" destOrd="0" presId="urn:microsoft.com/office/officeart/2005/8/layout/hierarchy2"/>
    <dgm:cxn modelId="{DF332344-EE0B-493B-8D99-22C1D10D1558}" type="presOf" srcId="{EFD6E7A3-6F82-4E2C-B583-3137FFCAFBE2}" destId="{A172C3BE-B6CB-4549-9574-A0DAA5DE6C7A}" srcOrd="0" destOrd="0" presId="urn:microsoft.com/office/officeart/2005/8/layout/hierarchy2"/>
    <dgm:cxn modelId="{76224C3B-14BE-472D-83D8-3AE3E1D548ED}" srcId="{97A9EB0F-DE8B-4437-9B3D-3840AE55A00E}" destId="{242DDBA1-A640-4E26-93B6-3522F4F11C70}" srcOrd="2" destOrd="0" parTransId="{426FDC35-7605-4FFB-B98E-930420AA206A}" sibTransId="{42C00211-D1F2-4E6E-85BC-E702F3F46E51}"/>
    <dgm:cxn modelId="{10A545FD-3D98-4266-959D-91C832BB881B}" type="presOf" srcId="{1C73589E-3F9C-4D44-895B-49B4A11254C7}" destId="{75213AC6-95AC-4537-815C-FAE1792963AB}" srcOrd="0" destOrd="0" presId="urn:microsoft.com/office/officeart/2005/8/layout/hierarchy2"/>
    <dgm:cxn modelId="{5EA68CBE-1BA9-4AFD-83BA-3E4441FEF6EB}" type="presOf" srcId="{9866BF7C-989B-4857-BB07-C39F57BBE49F}" destId="{456CCA6C-75A5-4F2D-BCD4-ADB984C86647}" srcOrd="0" destOrd="0" presId="urn:microsoft.com/office/officeart/2005/8/layout/hierarchy2"/>
    <dgm:cxn modelId="{D81955D9-921F-4F39-96B9-119823BB8350}" type="presOf" srcId="{431F816D-0E90-468F-B1A3-C9E32AA02688}" destId="{D4BF9AD7-2D05-4698-8D03-B19796110471}" srcOrd="1" destOrd="0" presId="urn:microsoft.com/office/officeart/2005/8/layout/hierarchy2"/>
    <dgm:cxn modelId="{104725D4-6BCC-4A57-AA72-7486093F492C}" type="presOf" srcId="{74288647-F4D9-4013-850D-25C583BF761E}" destId="{16E6FC6C-74BF-414F-AF5E-D2EE789E95F8}" srcOrd="0" destOrd="0" presId="urn:microsoft.com/office/officeart/2005/8/layout/hierarchy2"/>
    <dgm:cxn modelId="{5659DA87-2B10-4A08-BEE3-2F9512DB5F16}" srcId="{40C22B9E-BEE1-4859-8B1A-8DA1E3A987EE}" destId="{C3F0A13E-AF16-49D1-95DB-ADDA6B91D991}" srcOrd="0" destOrd="0" parTransId="{132A45AD-E79D-4C6D-94D3-E545B39226F1}" sibTransId="{5CB08F59-0321-496C-BF67-8149B0C1F826}"/>
    <dgm:cxn modelId="{6E88EE6B-6490-4D6A-ABB0-70182CB6F0EE}" type="presOf" srcId="{C3F0A13E-AF16-49D1-95DB-ADDA6B91D991}" destId="{B5BEF265-ED01-4324-9479-E97BDD3C8B10}" srcOrd="0" destOrd="0" presId="urn:microsoft.com/office/officeart/2005/8/layout/hierarchy2"/>
    <dgm:cxn modelId="{B5685C7A-677F-4BE7-A1B4-CF533B8935C3}" type="presOf" srcId="{E7746A0D-EF8B-44F9-96A8-1A5707A1402C}" destId="{D306650E-2BA8-47C1-8181-F17426407B83}" srcOrd="1" destOrd="0" presId="urn:microsoft.com/office/officeart/2005/8/layout/hierarchy2"/>
    <dgm:cxn modelId="{8C032A5F-54F6-485B-9DE7-13DF35B262D4}" srcId="{00860990-6D03-4D1C-AF53-EDC13AFABCBE}" destId="{B2C78E95-8A7D-4097-85A1-BAE63A0357FF}" srcOrd="1" destOrd="0" parTransId="{E7746A0D-EF8B-44F9-96A8-1A5707A1402C}" sibTransId="{F209E5D7-EAFF-47C3-B882-82CF6893F507}"/>
    <dgm:cxn modelId="{EE6A2990-D44D-45F6-8DA4-AB694001CCB9}" type="presOf" srcId="{323ED555-C515-430E-A9F1-01E74CB0EDDB}" destId="{81412D73-3093-4C58-9FAB-5229A1A1FEB0}" srcOrd="0" destOrd="0" presId="urn:microsoft.com/office/officeart/2005/8/layout/hierarchy2"/>
    <dgm:cxn modelId="{A50652EE-EF5C-4788-A789-6A116C25892D}" type="presOf" srcId="{579992C5-ACEB-4051-80C2-3B112BE6F487}" destId="{B30C1FDC-476C-4E6C-AE82-92EC624CB7C1}" srcOrd="0" destOrd="0" presId="urn:microsoft.com/office/officeart/2005/8/layout/hierarchy2"/>
    <dgm:cxn modelId="{02FDA7FF-2217-4A0D-A40E-419F5DADBB04}" type="presOf" srcId="{B344E843-B7F5-4920-8B55-15D1BD88B6B8}" destId="{E27D814F-341B-4DB0-BF75-990644841286}" srcOrd="0" destOrd="0" presId="urn:microsoft.com/office/officeart/2005/8/layout/hierarchy2"/>
    <dgm:cxn modelId="{21DC8745-D9EC-406B-A4D6-FC4CD7EFE541}" srcId="{40C22B9E-BEE1-4859-8B1A-8DA1E3A987EE}" destId="{50BB4AB3-B66A-4D1A-BCD5-0F1CA9527B4A}" srcOrd="1" destOrd="0" parTransId="{95EBEA3A-D081-490E-B9F7-0E03975660EB}" sibTransId="{1819C844-A3BA-47E5-BA3D-665CDD987F0F}"/>
    <dgm:cxn modelId="{36443C6D-DDCB-4D43-ABDA-8D67555041EF}" type="presOf" srcId="{76E0CFB0-BCED-4FA4-9A87-A1F6BF3FD405}" destId="{AA68CEF6-A416-46EE-92DC-482728682950}" srcOrd="0" destOrd="0" presId="urn:microsoft.com/office/officeart/2005/8/layout/hierarchy2"/>
    <dgm:cxn modelId="{5DDFC027-B15E-4426-B18A-C9364A55A795}" type="presOf" srcId="{F99F6516-238C-4E1F-9913-93F70FCD19A2}" destId="{6166F74B-1DD8-41E6-8B64-AF146A41DD7B}" srcOrd="1" destOrd="0" presId="urn:microsoft.com/office/officeart/2005/8/layout/hierarchy2"/>
    <dgm:cxn modelId="{A5D3558E-A1EC-431F-BF4D-05779B7288C8}" type="presOf" srcId="{9866BF7C-989B-4857-BB07-C39F57BBE49F}" destId="{0E8A0F56-86F3-423C-A0B9-C3B0FFCBBFB6}" srcOrd="1" destOrd="0" presId="urn:microsoft.com/office/officeart/2005/8/layout/hierarchy2"/>
    <dgm:cxn modelId="{1C361F37-C85B-4865-802B-CAC557AB6E77}" srcId="{00860990-6D03-4D1C-AF53-EDC13AFABCBE}" destId="{97A9EB0F-DE8B-4437-9B3D-3840AE55A00E}" srcOrd="5" destOrd="0" parTransId="{B344E843-B7F5-4920-8B55-15D1BD88B6B8}" sibTransId="{B08890D9-4F14-4C61-8F79-6FBC903E59AD}"/>
    <dgm:cxn modelId="{507E152C-0EAE-40D5-8E5F-ED1D81A766F6}" type="presOf" srcId="{0C8ED1FA-CE14-48CF-8331-4F4BF8073BA1}" destId="{2866F0DC-4846-46F9-BB81-F50D50E850B7}" srcOrd="0" destOrd="0" presId="urn:microsoft.com/office/officeart/2005/8/layout/hierarchy2"/>
    <dgm:cxn modelId="{2604A510-557A-401A-B30B-BB6DB3FEC01A}" type="presOf" srcId="{2B11F1BD-98CA-44B5-800E-0E060E28DC14}" destId="{37F24E97-354B-454D-A9B1-95468F91E8EB}" srcOrd="1" destOrd="0" presId="urn:microsoft.com/office/officeart/2005/8/layout/hierarchy2"/>
    <dgm:cxn modelId="{33AE813F-EE8F-4D40-8D95-F17A981DF48B}" type="presOf" srcId="{374BEE0C-0D15-4F33-868F-D07C81FB0ACE}" destId="{F0AC1DDD-C2F8-4251-9D7A-76EB6150F1F0}" srcOrd="0" destOrd="0" presId="urn:microsoft.com/office/officeart/2005/8/layout/hierarchy2"/>
    <dgm:cxn modelId="{32CEA69B-D8DD-4E3A-8AD8-AEBED7422F55}" type="presOf" srcId="{061BF283-180E-4BF9-8DBB-BC910D0A5964}" destId="{03B33BBC-0A2B-4C07-9DD9-9AA90B0C8899}" srcOrd="0" destOrd="0" presId="urn:microsoft.com/office/officeart/2005/8/layout/hierarchy2"/>
    <dgm:cxn modelId="{A7C8CFF9-2B41-4DD8-8D4E-627E1DAEC05C}" type="presOf" srcId="{7860043C-E6C9-41EB-9262-D2560DDE56CB}" destId="{207BF42F-DF56-4295-ACB9-F981E31292B7}" srcOrd="0" destOrd="0" presId="urn:microsoft.com/office/officeart/2005/8/layout/hierarchy2"/>
    <dgm:cxn modelId="{F6105837-F90C-4F41-83A0-C56FC0635754}" type="presOf" srcId="{959DB269-FCE7-4D88-A8DD-FADD6C9C010A}" destId="{59780CCD-FA73-4981-91D1-F594A8D6EC6C}" srcOrd="0" destOrd="0" presId="urn:microsoft.com/office/officeart/2005/8/layout/hierarchy2"/>
    <dgm:cxn modelId="{6DC575DA-876C-4337-9CED-1984F007D9DF}" type="presOf" srcId="{00860990-6D03-4D1C-AF53-EDC13AFABCBE}" destId="{DDE7D266-5CC1-4033-89E8-642CB4656FD1}" srcOrd="0" destOrd="0" presId="urn:microsoft.com/office/officeart/2005/8/layout/hierarchy2"/>
    <dgm:cxn modelId="{E938A655-2867-481B-A22C-9F532D0B8C58}" type="presOf" srcId="{40C22B9E-BEE1-4859-8B1A-8DA1E3A987EE}" destId="{8F967F60-E9E4-43AE-8AB3-7F3FE59BCCA6}" srcOrd="0" destOrd="0" presId="urn:microsoft.com/office/officeart/2005/8/layout/hierarchy2"/>
    <dgm:cxn modelId="{9F82F902-5194-4D13-900A-8324D8319199}" type="presOf" srcId="{242DDBA1-A640-4E26-93B6-3522F4F11C70}" destId="{BC3E457C-92C3-44D8-B163-86DBB7B09712}" srcOrd="0" destOrd="0" presId="urn:microsoft.com/office/officeart/2005/8/layout/hierarchy2"/>
    <dgm:cxn modelId="{E3DA5EBC-4D9C-4215-A391-FDD7B9524182}" type="presOf" srcId="{B2C78E95-8A7D-4097-85A1-BAE63A0357FF}" destId="{019A7717-D3F8-46D4-8C1D-65CCC5B45F38}" srcOrd="0" destOrd="0" presId="urn:microsoft.com/office/officeart/2005/8/layout/hierarchy2"/>
    <dgm:cxn modelId="{352DD4A8-D058-47BF-A1A5-B6188A801021}" srcId="{00860990-6D03-4D1C-AF53-EDC13AFABCBE}" destId="{061BF283-180E-4BF9-8DBB-BC910D0A5964}" srcOrd="4" destOrd="0" parTransId="{1C73589E-3F9C-4D44-895B-49B4A11254C7}" sibTransId="{ABB6C020-71D8-4DDB-90BB-AE3B439BB479}"/>
    <dgm:cxn modelId="{FE93A25C-D928-44BD-94B0-FD853AC94F72}" type="presOf" srcId="{50BB4AB3-B66A-4D1A-BCD5-0F1CA9527B4A}" destId="{1FA41336-1A3F-4803-9F8E-124F176B757E}" srcOrd="0" destOrd="0" presId="urn:microsoft.com/office/officeart/2005/8/layout/hierarchy2"/>
    <dgm:cxn modelId="{01B874C4-6831-499B-BED6-310FC8C1439D}" type="presParOf" srcId="{8F967F60-E9E4-43AE-8AB3-7F3FE59BCCA6}" destId="{F2E681B0-596D-4BB9-ACF7-D4558A1D3CB2}" srcOrd="0" destOrd="0" presId="urn:microsoft.com/office/officeart/2005/8/layout/hierarchy2"/>
    <dgm:cxn modelId="{6F58C936-2749-4CD3-A07C-9075F9A362D3}" type="presParOf" srcId="{F2E681B0-596D-4BB9-ACF7-D4558A1D3CB2}" destId="{B5BEF265-ED01-4324-9479-E97BDD3C8B10}" srcOrd="0" destOrd="0" presId="urn:microsoft.com/office/officeart/2005/8/layout/hierarchy2"/>
    <dgm:cxn modelId="{59FCD843-FB48-4BBA-98E7-3FE9E86F10D4}" type="presParOf" srcId="{F2E681B0-596D-4BB9-ACF7-D4558A1D3CB2}" destId="{2A386106-F55D-4EFC-B88B-664DC22DC92C}" srcOrd="1" destOrd="0" presId="urn:microsoft.com/office/officeart/2005/8/layout/hierarchy2"/>
    <dgm:cxn modelId="{D34A81FC-C0EB-44C3-986D-684E1EF61E97}" type="presParOf" srcId="{8F967F60-E9E4-43AE-8AB3-7F3FE59BCCA6}" destId="{2145F4BA-74C4-4087-94FC-C43F489364F5}" srcOrd="1" destOrd="0" presId="urn:microsoft.com/office/officeart/2005/8/layout/hierarchy2"/>
    <dgm:cxn modelId="{17D38F13-9A13-4D8C-8922-CB17944680B4}" type="presParOf" srcId="{2145F4BA-74C4-4087-94FC-C43F489364F5}" destId="{1FA41336-1A3F-4803-9F8E-124F176B757E}" srcOrd="0" destOrd="0" presId="urn:microsoft.com/office/officeart/2005/8/layout/hierarchy2"/>
    <dgm:cxn modelId="{97238E09-978C-405A-9F80-C80854BB37A6}" type="presParOf" srcId="{2145F4BA-74C4-4087-94FC-C43F489364F5}" destId="{A0928786-3E96-4B43-BC64-C1D5BD207779}" srcOrd="1" destOrd="0" presId="urn:microsoft.com/office/officeart/2005/8/layout/hierarchy2"/>
    <dgm:cxn modelId="{95B4525D-7F18-43E9-A44C-A1391C831C64}" type="presParOf" srcId="{8F967F60-E9E4-43AE-8AB3-7F3FE59BCCA6}" destId="{EA71B2B4-1A92-460B-9F52-E5B08800FB84}" srcOrd="2" destOrd="0" presId="urn:microsoft.com/office/officeart/2005/8/layout/hierarchy2"/>
    <dgm:cxn modelId="{06589E9B-B318-4EA7-8A31-098550C6FA56}" type="presParOf" srcId="{EA71B2B4-1A92-460B-9F52-E5B08800FB84}" destId="{DDE7D266-5CC1-4033-89E8-642CB4656FD1}" srcOrd="0" destOrd="0" presId="urn:microsoft.com/office/officeart/2005/8/layout/hierarchy2"/>
    <dgm:cxn modelId="{23FBA020-59FC-4A85-93A3-FEE1F19ABF45}" type="presParOf" srcId="{EA71B2B4-1A92-460B-9F52-E5B08800FB84}" destId="{006FE7CF-EA52-47A9-9584-74442D7016B9}" srcOrd="1" destOrd="0" presId="urn:microsoft.com/office/officeart/2005/8/layout/hierarchy2"/>
    <dgm:cxn modelId="{EDF324C0-CEC1-4FE2-8178-336DC9E4163D}" type="presParOf" srcId="{006FE7CF-EA52-47A9-9584-74442D7016B9}" destId="{207BF42F-DF56-4295-ACB9-F981E31292B7}" srcOrd="0" destOrd="0" presId="urn:microsoft.com/office/officeart/2005/8/layout/hierarchy2"/>
    <dgm:cxn modelId="{8980EDEB-DB28-4DBE-BA43-EB85560DD0A5}" type="presParOf" srcId="{207BF42F-DF56-4295-ACB9-F981E31292B7}" destId="{9D50DA34-FBE9-4B54-B796-98EBE7DBCD8B}" srcOrd="0" destOrd="0" presId="urn:microsoft.com/office/officeart/2005/8/layout/hierarchy2"/>
    <dgm:cxn modelId="{6C5A6AE2-0F45-4AFA-A366-64E5D7F91391}" type="presParOf" srcId="{006FE7CF-EA52-47A9-9584-74442D7016B9}" destId="{D47DD091-17BE-4EFD-9921-BBF3F47511A9}" srcOrd="1" destOrd="0" presId="urn:microsoft.com/office/officeart/2005/8/layout/hierarchy2"/>
    <dgm:cxn modelId="{53870319-4C38-445E-9E67-31830A1C1AED}" type="presParOf" srcId="{D47DD091-17BE-4EFD-9921-BBF3F47511A9}" destId="{71D0089E-F092-4A79-A7AB-532FF74591F7}" srcOrd="0" destOrd="0" presId="urn:microsoft.com/office/officeart/2005/8/layout/hierarchy2"/>
    <dgm:cxn modelId="{9E527B05-E778-4833-9199-F92E64BECAE0}" type="presParOf" srcId="{D47DD091-17BE-4EFD-9921-BBF3F47511A9}" destId="{70E87238-911A-46FE-B5E2-C1D640F339CD}" srcOrd="1" destOrd="0" presId="urn:microsoft.com/office/officeart/2005/8/layout/hierarchy2"/>
    <dgm:cxn modelId="{08637512-CB17-4BBE-9F9F-05914047BAF6}" type="presParOf" srcId="{70E87238-911A-46FE-B5E2-C1D640F339CD}" destId="{5A783745-345A-4622-9E99-70580B650933}" srcOrd="0" destOrd="0" presId="urn:microsoft.com/office/officeart/2005/8/layout/hierarchy2"/>
    <dgm:cxn modelId="{3DD71543-BB1C-48CD-B044-E0D6B6D85F3F}" type="presParOf" srcId="{5A783745-345A-4622-9E99-70580B650933}" destId="{D4BF9AD7-2D05-4698-8D03-B19796110471}" srcOrd="0" destOrd="0" presId="urn:microsoft.com/office/officeart/2005/8/layout/hierarchy2"/>
    <dgm:cxn modelId="{DF9486A3-831C-49C4-8379-C6784635FB99}" type="presParOf" srcId="{70E87238-911A-46FE-B5E2-C1D640F339CD}" destId="{EB07E6B8-B95D-421D-B9EA-EEF89BD6F611}" srcOrd="1" destOrd="0" presId="urn:microsoft.com/office/officeart/2005/8/layout/hierarchy2"/>
    <dgm:cxn modelId="{0E89448E-8C33-4936-9414-3C8677B75EBA}" type="presParOf" srcId="{EB07E6B8-B95D-421D-B9EA-EEF89BD6F611}" destId="{63DEF09C-4487-43FD-B44B-94F781064C89}" srcOrd="0" destOrd="0" presId="urn:microsoft.com/office/officeart/2005/8/layout/hierarchy2"/>
    <dgm:cxn modelId="{810C3686-C495-4D7D-B981-C680C9C0D5A9}" type="presParOf" srcId="{EB07E6B8-B95D-421D-B9EA-EEF89BD6F611}" destId="{2708021D-7C0A-48EB-98E5-C9EB87161CB4}" srcOrd="1" destOrd="0" presId="urn:microsoft.com/office/officeart/2005/8/layout/hierarchy2"/>
    <dgm:cxn modelId="{90FF8319-4D2E-471C-A4E1-227A573D4656}" type="presParOf" srcId="{70E87238-911A-46FE-B5E2-C1D640F339CD}" destId="{16D7BA9E-DC2F-4AC1-A72C-6619EEE33B64}" srcOrd="2" destOrd="0" presId="urn:microsoft.com/office/officeart/2005/8/layout/hierarchy2"/>
    <dgm:cxn modelId="{3A2C2483-CE63-43E6-A788-376DC1995897}" type="presParOf" srcId="{16D7BA9E-DC2F-4AC1-A72C-6619EEE33B64}" destId="{3647AF6D-099A-4ACB-AF06-A0EA5E3EEA57}" srcOrd="0" destOrd="0" presId="urn:microsoft.com/office/officeart/2005/8/layout/hierarchy2"/>
    <dgm:cxn modelId="{A2EC6F61-5BC2-4764-AC91-CCAB81051BB3}" type="presParOf" srcId="{70E87238-911A-46FE-B5E2-C1D640F339CD}" destId="{E4068E45-10DD-4A85-8299-A215B98088B2}" srcOrd="3" destOrd="0" presId="urn:microsoft.com/office/officeart/2005/8/layout/hierarchy2"/>
    <dgm:cxn modelId="{71743501-3FCA-4323-858F-9B6E3E4C89E8}" type="presParOf" srcId="{E4068E45-10DD-4A85-8299-A215B98088B2}" destId="{A88C1BDD-69FF-4BB2-9D03-7328D97D385D}" srcOrd="0" destOrd="0" presId="urn:microsoft.com/office/officeart/2005/8/layout/hierarchy2"/>
    <dgm:cxn modelId="{F4BEAA4B-C1D6-4223-A1BF-3CC59A2850BC}" type="presParOf" srcId="{E4068E45-10DD-4A85-8299-A215B98088B2}" destId="{C107D950-DE25-447B-B896-92D462A31F81}" srcOrd="1" destOrd="0" presId="urn:microsoft.com/office/officeart/2005/8/layout/hierarchy2"/>
    <dgm:cxn modelId="{3C8D9A32-A7DE-46D0-969B-1E267AFCB9AF}" type="presParOf" srcId="{70E87238-911A-46FE-B5E2-C1D640F339CD}" destId="{3B3DFCF8-8E77-4208-B167-E1630863AACB}" srcOrd="4" destOrd="0" presId="urn:microsoft.com/office/officeart/2005/8/layout/hierarchy2"/>
    <dgm:cxn modelId="{B7484D02-3792-4C61-9321-35811ADBDB00}" type="presParOf" srcId="{3B3DFCF8-8E77-4208-B167-E1630863AACB}" destId="{6166F74B-1DD8-41E6-8B64-AF146A41DD7B}" srcOrd="0" destOrd="0" presId="urn:microsoft.com/office/officeart/2005/8/layout/hierarchy2"/>
    <dgm:cxn modelId="{9DD93649-C9D6-4D6F-AD15-9D219E51844D}" type="presParOf" srcId="{70E87238-911A-46FE-B5E2-C1D640F339CD}" destId="{2B2F8462-71E0-40AD-A6CB-BA87FA8CF35E}" srcOrd="5" destOrd="0" presId="urn:microsoft.com/office/officeart/2005/8/layout/hierarchy2"/>
    <dgm:cxn modelId="{F59875BE-19AA-4D89-8C83-CBAD07D4FD0A}" type="presParOf" srcId="{2B2F8462-71E0-40AD-A6CB-BA87FA8CF35E}" destId="{F0AC1DDD-C2F8-4251-9D7A-76EB6150F1F0}" srcOrd="0" destOrd="0" presId="urn:microsoft.com/office/officeart/2005/8/layout/hierarchy2"/>
    <dgm:cxn modelId="{DE5FE1C9-11DA-451F-93EE-B61C312E183A}" type="presParOf" srcId="{2B2F8462-71E0-40AD-A6CB-BA87FA8CF35E}" destId="{5290DECF-F51F-47AE-B5CA-E2F829B946BE}" srcOrd="1" destOrd="0" presId="urn:microsoft.com/office/officeart/2005/8/layout/hierarchy2"/>
    <dgm:cxn modelId="{6F9545CB-8D9F-4AAE-AC4C-7B0398D14B43}" type="presParOf" srcId="{006FE7CF-EA52-47A9-9584-74442D7016B9}" destId="{2518EA4C-DD2B-4EEA-B0EC-EDBFFFFA1C12}" srcOrd="2" destOrd="0" presId="urn:microsoft.com/office/officeart/2005/8/layout/hierarchy2"/>
    <dgm:cxn modelId="{2266245B-6AC3-40F5-9769-869B1FD1952F}" type="presParOf" srcId="{2518EA4C-DD2B-4EEA-B0EC-EDBFFFFA1C12}" destId="{D306650E-2BA8-47C1-8181-F17426407B83}" srcOrd="0" destOrd="0" presId="urn:microsoft.com/office/officeart/2005/8/layout/hierarchy2"/>
    <dgm:cxn modelId="{D3FD0714-E283-408F-9BC2-434DA7AE1D0F}" type="presParOf" srcId="{006FE7CF-EA52-47A9-9584-74442D7016B9}" destId="{A04AC287-B34E-4CA4-92CB-42D7CACB8386}" srcOrd="3" destOrd="0" presId="urn:microsoft.com/office/officeart/2005/8/layout/hierarchy2"/>
    <dgm:cxn modelId="{C81AF2B2-2A53-48D4-8587-3A092FF5F790}" type="presParOf" srcId="{A04AC287-B34E-4CA4-92CB-42D7CACB8386}" destId="{019A7717-D3F8-46D4-8C1D-65CCC5B45F38}" srcOrd="0" destOrd="0" presId="urn:microsoft.com/office/officeart/2005/8/layout/hierarchy2"/>
    <dgm:cxn modelId="{A04A521B-AAFA-46E8-850B-270330DFEA0F}" type="presParOf" srcId="{A04AC287-B34E-4CA4-92CB-42D7CACB8386}" destId="{52613679-DD6F-4798-9324-60D72BEDCA64}" srcOrd="1" destOrd="0" presId="urn:microsoft.com/office/officeart/2005/8/layout/hierarchy2"/>
    <dgm:cxn modelId="{F28FBC66-C5BA-46E2-AECE-A42BC67EFEFF}" type="presParOf" srcId="{006FE7CF-EA52-47A9-9584-74442D7016B9}" destId="{A172C3BE-B6CB-4549-9574-A0DAA5DE6C7A}" srcOrd="4" destOrd="0" presId="urn:microsoft.com/office/officeart/2005/8/layout/hierarchy2"/>
    <dgm:cxn modelId="{5C6D2287-7511-4FBE-887A-28AC6AA76DC8}" type="presParOf" srcId="{A172C3BE-B6CB-4549-9574-A0DAA5DE6C7A}" destId="{E6CBD090-5051-48BD-9388-85A99ED6D5D5}" srcOrd="0" destOrd="0" presId="urn:microsoft.com/office/officeart/2005/8/layout/hierarchy2"/>
    <dgm:cxn modelId="{4060F738-FA08-461C-91F8-52511E264793}" type="presParOf" srcId="{006FE7CF-EA52-47A9-9584-74442D7016B9}" destId="{63AFB0F6-D1AE-477D-823C-F2B594663459}" srcOrd="5" destOrd="0" presId="urn:microsoft.com/office/officeart/2005/8/layout/hierarchy2"/>
    <dgm:cxn modelId="{E17C25FD-5D27-4D85-98B3-45438FE4D766}" type="presParOf" srcId="{63AFB0F6-D1AE-477D-823C-F2B594663459}" destId="{81412D73-3093-4C58-9FAB-5229A1A1FEB0}" srcOrd="0" destOrd="0" presId="urn:microsoft.com/office/officeart/2005/8/layout/hierarchy2"/>
    <dgm:cxn modelId="{C8594A93-B0C8-4DB6-9B90-B9002965345C}" type="presParOf" srcId="{63AFB0F6-D1AE-477D-823C-F2B594663459}" destId="{B3757DF3-D284-4487-A38C-AD8A4D949767}" srcOrd="1" destOrd="0" presId="urn:microsoft.com/office/officeart/2005/8/layout/hierarchy2"/>
    <dgm:cxn modelId="{7D573362-58C3-4DAF-A7C8-FFEE945E195C}" type="presParOf" srcId="{006FE7CF-EA52-47A9-9584-74442D7016B9}" destId="{684F5910-FE28-4767-815F-3D2121E46BEC}" srcOrd="6" destOrd="0" presId="urn:microsoft.com/office/officeart/2005/8/layout/hierarchy2"/>
    <dgm:cxn modelId="{29839D3D-FBFD-4D2B-97DC-FCE50B34ED7D}" type="presParOf" srcId="{684F5910-FE28-4767-815F-3D2121E46BEC}" destId="{37F24E97-354B-454D-A9B1-95468F91E8EB}" srcOrd="0" destOrd="0" presId="urn:microsoft.com/office/officeart/2005/8/layout/hierarchy2"/>
    <dgm:cxn modelId="{74D394D4-42F6-4D2B-BBB3-8C73E8BD29C3}" type="presParOf" srcId="{006FE7CF-EA52-47A9-9584-74442D7016B9}" destId="{01CD894C-6372-48D7-AD38-49AB71576DB0}" srcOrd="7" destOrd="0" presId="urn:microsoft.com/office/officeart/2005/8/layout/hierarchy2"/>
    <dgm:cxn modelId="{8EE476B3-5C58-4CC4-BA97-48719A098C90}" type="presParOf" srcId="{01CD894C-6372-48D7-AD38-49AB71576DB0}" destId="{59780CCD-FA73-4981-91D1-F594A8D6EC6C}" srcOrd="0" destOrd="0" presId="urn:microsoft.com/office/officeart/2005/8/layout/hierarchy2"/>
    <dgm:cxn modelId="{82C9972D-07DF-4DFD-91A4-5745454CB658}" type="presParOf" srcId="{01CD894C-6372-48D7-AD38-49AB71576DB0}" destId="{70441E84-A1FE-4EA2-982B-FC1012A50A59}" srcOrd="1" destOrd="0" presId="urn:microsoft.com/office/officeart/2005/8/layout/hierarchy2"/>
    <dgm:cxn modelId="{E7291A5A-539C-4ABD-9428-41242C550CE9}" type="presParOf" srcId="{006FE7CF-EA52-47A9-9584-74442D7016B9}" destId="{75213AC6-95AC-4537-815C-FAE1792963AB}" srcOrd="8" destOrd="0" presId="urn:microsoft.com/office/officeart/2005/8/layout/hierarchy2"/>
    <dgm:cxn modelId="{03CB5FB6-1FB0-4D04-BA5B-30AAF21A5FAD}" type="presParOf" srcId="{75213AC6-95AC-4537-815C-FAE1792963AB}" destId="{B18F13B8-159B-47C1-849C-784B34141245}" srcOrd="0" destOrd="0" presId="urn:microsoft.com/office/officeart/2005/8/layout/hierarchy2"/>
    <dgm:cxn modelId="{78D27A2C-93C0-49C0-944E-A023EE8BB603}" type="presParOf" srcId="{006FE7CF-EA52-47A9-9584-74442D7016B9}" destId="{310954C2-BDED-4672-A9B0-95EC9E7A3219}" srcOrd="9" destOrd="0" presId="urn:microsoft.com/office/officeart/2005/8/layout/hierarchy2"/>
    <dgm:cxn modelId="{0BC4EC1F-3C0F-40DD-B77D-048B14F47B97}" type="presParOf" srcId="{310954C2-BDED-4672-A9B0-95EC9E7A3219}" destId="{03B33BBC-0A2B-4C07-9DD9-9AA90B0C8899}" srcOrd="0" destOrd="0" presId="urn:microsoft.com/office/officeart/2005/8/layout/hierarchy2"/>
    <dgm:cxn modelId="{89D649A4-5D15-4BB9-9D6F-1AB196525212}" type="presParOf" srcId="{310954C2-BDED-4672-A9B0-95EC9E7A3219}" destId="{EDC3A650-A392-4428-B3BF-F28CD8E46F00}" srcOrd="1" destOrd="0" presId="urn:microsoft.com/office/officeart/2005/8/layout/hierarchy2"/>
    <dgm:cxn modelId="{5D002076-85B6-4376-97A0-829497D97F07}" type="presParOf" srcId="{EDC3A650-A392-4428-B3BF-F28CD8E46F00}" destId="{F5192DF2-B7C3-4C1D-8BC0-88912F16987E}" srcOrd="0" destOrd="0" presId="urn:microsoft.com/office/officeart/2005/8/layout/hierarchy2"/>
    <dgm:cxn modelId="{044712F3-D9AC-46EA-8A6F-69D3A529F3F2}" type="presParOf" srcId="{F5192DF2-B7C3-4C1D-8BC0-88912F16987E}" destId="{62883D7B-DED2-4264-B71C-CEDB74FD5F77}" srcOrd="0" destOrd="0" presId="urn:microsoft.com/office/officeart/2005/8/layout/hierarchy2"/>
    <dgm:cxn modelId="{96954B14-FD76-45AA-97C3-208A48FA6734}" type="presParOf" srcId="{EDC3A650-A392-4428-B3BF-F28CD8E46F00}" destId="{5A35786B-455B-461B-9E5C-8B1E00C1C39A}" srcOrd="1" destOrd="0" presId="urn:microsoft.com/office/officeart/2005/8/layout/hierarchy2"/>
    <dgm:cxn modelId="{7CEE2C7D-8397-418F-8212-590C0062E976}" type="presParOf" srcId="{5A35786B-455B-461B-9E5C-8B1E00C1C39A}" destId="{AA68CEF6-A416-46EE-92DC-482728682950}" srcOrd="0" destOrd="0" presId="urn:microsoft.com/office/officeart/2005/8/layout/hierarchy2"/>
    <dgm:cxn modelId="{C6302252-8516-4FDC-A095-08BA637D7265}" type="presParOf" srcId="{5A35786B-455B-461B-9E5C-8B1E00C1C39A}" destId="{70E40636-AACD-4892-AD91-0B1770C3DEB0}" srcOrd="1" destOrd="0" presId="urn:microsoft.com/office/officeart/2005/8/layout/hierarchy2"/>
    <dgm:cxn modelId="{FF0E995E-2311-4501-8FED-2706C2BD0636}" type="presParOf" srcId="{EDC3A650-A392-4428-B3BF-F28CD8E46F00}" destId="{2866F0DC-4846-46F9-BB81-F50D50E850B7}" srcOrd="2" destOrd="0" presId="urn:microsoft.com/office/officeart/2005/8/layout/hierarchy2"/>
    <dgm:cxn modelId="{3C88A3A7-E4CD-47B4-B8A1-537E59631D46}" type="presParOf" srcId="{2866F0DC-4846-46F9-BB81-F50D50E850B7}" destId="{89F53A8A-5A35-4150-8E46-CD76120FCDE5}" srcOrd="0" destOrd="0" presId="urn:microsoft.com/office/officeart/2005/8/layout/hierarchy2"/>
    <dgm:cxn modelId="{C9819644-D8D8-402C-BA8C-65E42FAA6E06}" type="presParOf" srcId="{EDC3A650-A392-4428-B3BF-F28CD8E46F00}" destId="{5F3EF854-1E2B-455B-B5D1-73A772BB0865}" srcOrd="3" destOrd="0" presId="urn:microsoft.com/office/officeart/2005/8/layout/hierarchy2"/>
    <dgm:cxn modelId="{8262190B-DD8E-4671-B72C-70D229FEAD55}" type="presParOf" srcId="{5F3EF854-1E2B-455B-B5D1-73A772BB0865}" destId="{3DB09F17-A390-41F2-A7B3-43DB3883B38B}" srcOrd="0" destOrd="0" presId="urn:microsoft.com/office/officeart/2005/8/layout/hierarchy2"/>
    <dgm:cxn modelId="{36FF22C5-8FC7-477A-8CA1-078E29FBC5E4}" type="presParOf" srcId="{5F3EF854-1E2B-455B-B5D1-73A772BB0865}" destId="{01CFF2BB-4677-44EC-93F1-C45D81846A51}" srcOrd="1" destOrd="0" presId="urn:microsoft.com/office/officeart/2005/8/layout/hierarchy2"/>
    <dgm:cxn modelId="{A7E95DC5-108B-428C-9621-F7DEE283D25D}" type="presParOf" srcId="{EDC3A650-A392-4428-B3BF-F28CD8E46F00}" destId="{456CCA6C-75A5-4F2D-BCD4-ADB984C86647}" srcOrd="4" destOrd="0" presId="urn:microsoft.com/office/officeart/2005/8/layout/hierarchy2"/>
    <dgm:cxn modelId="{08087FB9-42BD-4FF9-901E-F59D9ECF3AAC}" type="presParOf" srcId="{456CCA6C-75A5-4F2D-BCD4-ADB984C86647}" destId="{0E8A0F56-86F3-423C-A0B9-C3B0FFCBBFB6}" srcOrd="0" destOrd="0" presId="urn:microsoft.com/office/officeart/2005/8/layout/hierarchy2"/>
    <dgm:cxn modelId="{CEBD6D91-4D4E-4781-B6AD-BE78E6D7098E}" type="presParOf" srcId="{EDC3A650-A392-4428-B3BF-F28CD8E46F00}" destId="{665430A9-2BBD-4CE0-80C8-A67CA1C6E6EE}" srcOrd="5" destOrd="0" presId="urn:microsoft.com/office/officeart/2005/8/layout/hierarchy2"/>
    <dgm:cxn modelId="{E4A2C5FE-858D-4F31-BC54-D834A504E34C}" type="presParOf" srcId="{665430A9-2BBD-4CE0-80C8-A67CA1C6E6EE}" destId="{D8AF3B5A-6C5E-40C7-94F6-F6042245E159}" srcOrd="0" destOrd="0" presId="urn:microsoft.com/office/officeart/2005/8/layout/hierarchy2"/>
    <dgm:cxn modelId="{F9827AB8-E677-4C47-92F4-8E7355BDB0D9}" type="presParOf" srcId="{665430A9-2BBD-4CE0-80C8-A67CA1C6E6EE}" destId="{8F2E4C09-A92B-4F42-BDFA-8BC36AF64AD8}" srcOrd="1" destOrd="0" presId="urn:microsoft.com/office/officeart/2005/8/layout/hierarchy2"/>
    <dgm:cxn modelId="{B206365C-A9DE-444A-863A-FA135D44CB72}" type="presParOf" srcId="{006FE7CF-EA52-47A9-9584-74442D7016B9}" destId="{E27D814F-341B-4DB0-BF75-990644841286}" srcOrd="10" destOrd="0" presId="urn:microsoft.com/office/officeart/2005/8/layout/hierarchy2"/>
    <dgm:cxn modelId="{A9E8AFE4-7015-447D-B536-FAA84D837E8A}" type="presParOf" srcId="{E27D814F-341B-4DB0-BF75-990644841286}" destId="{D894B9E9-32FC-4F31-9248-D48ED47AE5FF}" srcOrd="0" destOrd="0" presId="urn:microsoft.com/office/officeart/2005/8/layout/hierarchy2"/>
    <dgm:cxn modelId="{82EBEA4D-3ECD-440A-AB5F-3D56F1B623D9}" type="presParOf" srcId="{006FE7CF-EA52-47A9-9584-74442D7016B9}" destId="{36B5BEA9-A389-4787-9841-103EEC4A4E8E}" srcOrd="11" destOrd="0" presId="urn:microsoft.com/office/officeart/2005/8/layout/hierarchy2"/>
    <dgm:cxn modelId="{AC42D39E-E0A3-4903-A989-13D3C337EA9B}" type="presParOf" srcId="{36B5BEA9-A389-4787-9841-103EEC4A4E8E}" destId="{F90DBF02-3C2F-4840-BA69-66CCF3E128DD}" srcOrd="0" destOrd="0" presId="urn:microsoft.com/office/officeart/2005/8/layout/hierarchy2"/>
    <dgm:cxn modelId="{2B5376F0-0959-4F88-9049-23D207708BF5}" type="presParOf" srcId="{36B5BEA9-A389-4787-9841-103EEC4A4E8E}" destId="{0FAE3AC8-9950-4E3D-AE9C-C5863D999508}" srcOrd="1" destOrd="0" presId="urn:microsoft.com/office/officeart/2005/8/layout/hierarchy2"/>
    <dgm:cxn modelId="{00E1405B-0366-4FDE-9568-5AB871ED0DB1}" type="presParOf" srcId="{0FAE3AC8-9950-4E3D-AE9C-C5863D999508}" destId="{E9EC4CDC-EAA4-4D9C-93D3-35A79CA94648}" srcOrd="0" destOrd="0" presId="urn:microsoft.com/office/officeart/2005/8/layout/hierarchy2"/>
    <dgm:cxn modelId="{A32EFD1A-86A7-4057-B520-A44B28094680}" type="presParOf" srcId="{E9EC4CDC-EAA4-4D9C-93D3-35A79CA94648}" destId="{6B88B0A1-C57F-4500-816F-B81624E07320}" srcOrd="0" destOrd="0" presId="urn:microsoft.com/office/officeart/2005/8/layout/hierarchy2"/>
    <dgm:cxn modelId="{318F37A3-BCEB-47EB-9D36-D48DD407E3EF}" type="presParOf" srcId="{0FAE3AC8-9950-4E3D-AE9C-C5863D999508}" destId="{BD3E0EE7-86DB-4E9D-A4BE-58A5D6970C62}" srcOrd="1" destOrd="0" presId="urn:microsoft.com/office/officeart/2005/8/layout/hierarchy2"/>
    <dgm:cxn modelId="{A1C1197C-9F7A-4EEF-AB72-1B0C69364ECA}" type="presParOf" srcId="{BD3E0EE7-86DB-4E9D-A4BE-58A5D6970C62}" destId="{16E6FC6C-74BF-414F-AF5E-D2EE789E95F8}" srcOrd="0" destOrd="0" presId="urn:microsoft.com/office/officeart/2005/8/layout/hierarchy2"/>
    <dgm:cxn modelId="{D4951BEF-9490-4A61-922E-58C57F4BF0B6}" type="presParOf" srcId="{BD3E0EE7-86DB-4E9D-A4BE-58A5D6970C62}" destId="{FAF3D737-9E78-49CF-979B-70D8C88E4ED2}" srcOrd="1" destOrd="0" presId="urn:microsoft.com/office/officeart/2005/8/layout/hierarchy2"/>
    <dgm:cxn modelId="{204F36C2-284D-4814-BA7C-F1D35A2D3A27}" type="presParOf" srcId="{0FAE3AC8-9950-4E3D-AE9C-C5863D999508}" destId="{B30C1FDC-476C-4E6C-AE82-92EC624CB7C1}" srcOrd="2" destOrd="0" presId="urn:microsoft.com/office/officeart/2005/8/layout/hierarchy2"/>
    <dgm:cxn modelId="{8BCEE461-FDDA-48B4-822E-67CF921D4D55}" type="presParOf" srcId="{B30C1FDC-476C-4E6C-AE82-92EC624CB7C1}" destId="{4026D40B-D50A-482C-8994-79C60C899CF9}" srcOrd="0" destOrd="0" presId="urn:microsoft.com/office/officeart/2005/8/layout/hierarchy2"/>
    <dgm:cxn modelId="{949F1596-5CC6-48B6-BBCC-15F78E55DECE}" type="presParOf" srcId="{0FAE3AC8-9950-4E3D-AE9C-C5863D999508}" destId="{BB576800-78D5-416F-BD64-90C4ED6EFF0B}" srcOrd="3" destOrd="0" presId="urn:microsoft.com/office/officeart/2005/8/layout/hierarchy2"/>
    <dgm:cxn modelId="{66EF93E2-155F-43CE-A7ED-FA2A62A3C0FC}" type="presParOf" srcId="{BB576800-78D5-416F-BD64-90C4ED6EFF0B}" destId="{506692A6-9386-41B9-A787-A81457A42EB4}" srcOrd="0" destOrd="0" presId="urn:microsoft.com/office/officeart/2005/8/layout/hierarchy2"/>
    <dgm:cxn modelId="{539B4DE4-1FCE-4E74-90A7-01238724941E}" type="presParOf" srcId="{BB576800-78D5-416F-BD64-90C4ED6EFF0B}" destId="{2F286587-C9C8-4B21-9BB8-8266F139070D}" srcOrd="1" destOrd="0" presId="urn:microsoft.com/office/officeart/2005/8/layout/hierarchy2"/>
    <dgm:cxn modelId="{4BDFAD1A-DC35-441C-8076-D667F64942A9}" type="presParOf" srcId="{0FAE3AC8-9950-4E3D-AE9C-C5863D999508}" destId="{722F0404-FCB3-4A62-BF78-A45AFFAEB1BA}" srcOrd="4" destOrd="0" presId="urn:microsoft.com/office/officeart/2005/8/layout/hierarchy2"/>
    <dgm:cxn modelId="{B877B926-0E14-4679-8B56-31DD49911CD6}" type="presParOf" srcId="{722F0404-FCB3-4A62-BF78-A45AFFAEB1BA}" destId="{C46E861E-A361-4CEC-BC92-EFBFC7609503}" srcOrd="0" destOrd="0" presId="urn:microsoft.com/office/officeart/2005/8/layout/hierarchy2"/>
    <dgm:cxn modelId="{69BB8BA9-8626-4D52-BAD9-865A08907202}" type="presParOf" srcId="{0FAE3AC8-9950-4E3D-AE9C-C5863D999508}" destId="{F8C6F869-387E-45F4-B81D-7473DC715638}" srcOrd="5" destOrd="0" presId="urn:microsoft.com/office/officeart/2005/8/layout/hierarchy2"/>
    <dgm:cxn modelId="{DA8C8097-FBD6-4256-BC63-198946E706B2}" type="presParOf" srcId="{F8C6F869-387E-45F4-B81D-7473DC715638}" destId="{BC3E457C-92C3-44D8-B163-86DBB7B09712}" srcOrd="0" destOrd="0" presId="urn:microsoft.com/office/officeart/2005/8/layout/hierarchy2"/>
    <dgm:cxn modelId="{DA0856EB-F97A-49CC-9A1C-1150A14540B0}" type="presParOf" srcId="{F8C6F869-387E-45F4-B81D-7473DC715638}" destId="{C126317C-495F-4FDC-9085-B996D338F4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EF265-ED01-4324-9479-E97BDD3C8B10}">
      <dsp:nvSpPr>
        <dsp:cNvPr id="0" name=""/>
        <dsp:cNvSpPr/>
      </dsp:nvSpPr>
      <dsp:spPr>
        <a:xfrm>
          <a:off x="1928792" y="2138355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საქსტატის საბჭო</a:t>
          </a:r>
          <a:endParaRPr lang="en-US" sz="800" kern="1200" dirty="0"/>
        </a:p>
      </dsp:txBody>
      <dsp:txXfrm>
        <a:off x="1946274" y="2155837"/>
        <a:ext cx="1158804" cy="561920"/>
      </dsp:txXfrm>
    </dsp:sp>
    <dsp:sp modelId="{1FA41336-1A3F-4803-9F8E-124F176B757E}">
      <dsp:nvSpPr>
        <dsp:cNvPr id="0" name=""/>
        <dsp:cNvSpPr/>
      </dsp:nvSpPr>
      <dsp:spPr>
        <a:xfrm>
          <a:off x="1928792" y="3781429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მრჩეველთა საბჭო</a:t>
          </a:r>
          <a:endParaRPr lang="en-US" sz="800" b="1" kern="1200" dirty="0"/>
        </a:p>
      </dsp:txBody>
      <dsp:txXfrm>
        <a:off x="1946274" y="3798911"/>
        <a:ext cx="1158804" cy="561920"/>
      </dsp:txXfrm>
    </dsp:sp>
    <dsp:sp modelId="{DDE7D266-5CC1-4033-89E8-642CB4656FD1}">
      <dsp:nvSpPr>
        <dsp:cNvPr id="0" name=""/>
        <dsp:cNvSpPr/>
      </dsp:nvSpPr>
      <dsp:spPr>
        <a:xfrm>
          <a:off x="1928792" y="2995607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აღმასრულებელი დირექტორი</a:t>
          </a:r>
          <a:endParaRPr lang="en-US" sz="800" kern="1200" dirty="0"/>
        </a:p>
      </dsp:txBody>
      <dsp:txXfrm>
        <a:off x="1946274" y="3013089"/>
        <a:ext cx="1158804" cy="561920"/>
      </dsp:txXfrm>
    </dsp:sp>
    <dsp:sp modelId="{207BF42F-DF56-4295-ACB9-F981E31292B7}">
      <dsp:nvSpPr>
        <dsp:cNvPr id="0" name=""/>
        <dsp:cNvSpPr/>
      </dsp:nvSpPr>
      <dsp:spPr>
        <a:xfrm rot="17244676">
          <a:off x="2178181" y="2000245"/>
          <a:ext cx="2695259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2695259" y="7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458429" y="1940784"/>
        <a:ext cx="134762" cy="134762"/>
      </dsp:txXfrm>
    </dsp:sp>
    <dsp:sp modelId="{71D0089E-F092-4A79-A7AB-532FF74591F7}">
      <dsp:nvSpPr>
        <dsp:cNvPr id="0" name=""/>
        <dsp:cNvSpPr/>
      </dsp:nvSpPr>
      <dsp:spPr>
        <a:xfrm>
          <a:off x="3929059" y="423840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აღმასრულებელი დირექტორის მოადგილე</a:t>
          </a:r>
          <a:endParaRPr lang="en-US" sz="800" kern="1200" dirty="0"/>
        </a:p>
      </dsp:txBody>
      <dsp:txXfrm>
        <a:off x="3946541" y="441322"/>
        <a:ext cx="1158804" cy="561920"/>
      </dsp:txXfrm>
    </dsp:sp>
    <dsp:sp modelId="{5A783745-345A-4622-9E99-70580B650933}">
      <dsp:nvSpPr>
        <dsp:cNvPr id="0" name=""/>
        <dsp:cNvSpPr/>
      </dsp:nvSpPr>
      <dsp:spPr>
        <a:xfrm rot="19533191">
          <a:off x="5067464" y="535768"/>
          <a:ext cx="631473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631473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7414" y="527902"/>
        <a:ext cx="31573" cy="31573"/>
      </dsp:txXfrm>
    </dsp:sp>
    <dsp:sp modelId="{63DEF09C-4487-43FD-B44B-94F781064C89}">
      <dsp:nvSpPr>
        <dsp:cNvPr id="0" name=""/>
        <dsp:cNvSpPr/>
      </dsp:nvSpPr>
      <dsp:spPr>
        <a:xfrm>
          <a:off x="5643574" y="66653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ეროვნული ანგარიშების სამმართველო</a:t>
          </a:r>
          <a:endParaRPr lang="en-US" sz="800" kern="1200" dirty="0"/>
        </a:p>
      </dsp:txBody>
      <dsp:txXfrm>
        <a:off x="5661056" y="84135"/>
        <a:ext cx="1158804" cy="561920"/>
      </dsp:txXfrm>
    </dsp:sp>
    <dsp:sp modelId="{16D7BA9E-DC2F-4AC1-A72C-6619EEE33B64}">
      <dsp:nvSpPr>
        <dsp:cNvPr id="0" name=""/>
        <dsp:cNvSpPr/>
      </dsp:nvSpPr>
      <dsp:spPr>
        <a:xfrm rot="1725312">
          <a:off x="5086204" y="857238"/>
          <a:ext cx="593995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93995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8351" y="850309"/>
        <a:ext cx="29699" cy="29699"/>
      </dsp:txXfrm>
    </dsp:sp>
    <dsp:sp modelId="{A88C1BDD-69FF-4BB2-9D03-7328D97D385D}">
      <dsp:nvSpPr>
        <dsp:cNvPr id="0" name=""/>
        <dsp:cNvSpPr/>
      </dsp:nvSpPr>
      <dsp:spPr>
        <a:xfrm>
          <a:off x="5643574" y="709593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მოსახლეობის აღწერისა და დემოგრაფიის სამმართველო</a:t>
          </a:r>
          <a:endParaRPr lang="en-US" sz="800" kern="1200" dirty="0"/>
        </a:p>
      </dsp:txBody>
      <dsp:txXfrm>
        <a:off x="5661056" y="727075"/>
        <a:ext cx="1158804" cy="561920"/>
      </dsp:txXfrm>
    </dsp:sp>
    <dsp:sp modelId="{3B3DFCF8-8E77-4208-B167-E1630863AACB}">
      <dsp:nvSpPr>
        <dsp:cNvPr id="0" name=""/>
        <dsp:cNvSpPr/>
      </dsp:nvSpPr>
      <dsp:spPr>
        <a:xfrm rot="3643170">
          <a:off x="4850835" y="1178711"/>
          <a:ext cx="1064733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064733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56583" y="1160014"/>
        <a:ext cx="53236" cy="53236"/>
      </dsp:txXfrm>
    </dsp:sp>
    <dsp:sp modelId="{F0AC1DDD-C2F8-4251-9D7A-76EB6150F1F0}">
      <dsp:nvSpPr>
        <dsp:cNvPr id="0" name=""/>
        <dsp:cNvSpPr/>
      </dsp:nvSpPr>
      <dsp:spPr>
        <a:xfrm>
          <a:off x="5643574" y="1352539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სოციალური სტატისტიკის სამმართველო</a:t>
          </a:r>
          <a:endParaRPr lang="en-US" sz="800" kern="1200" dirty="0"/>
        </a:p>
      </dsp:txBody>
      <dsp:txXfrm>
        <a:off x="5661056" y="1370021"/>
        <a:ext cx="1158804" cy="561920"/>
      </dsp:txXfrm>
    </dsp:sp>
    <dsp:sp modelId="{2518EA4C-DD2B-4EEA-B0EC-EDBFFFFA1C12}">
      <dsp:nvSpPr>
        <dsp:cNvPr id="0" name=""/>
        <dsp:cNvSpPr/>
      </dsp:nvSpPr>
      <dsp:spPr>
        <a:xfrm rot="17829904">
          <a:off x="2642568" y="2500312"/>
          <a:ext cx="1766484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766484" y="7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481648" y="2464071"/>
        <a:ext cx="88324" cy="88324"/>
      </dsp:txXfrm>
    </dsp:sp>
    <dsp:sp modelId="{019A7717-D3F8-46D4-8C1D-65CCC5B45F38}">
      <dsp:nvSpPr>
        <dsp:cNvPr id="0" name=""/>
        <dsp:cNvSpPr/>
      </dsp:nvSpPr>
      <dsp:spPr>
        <a:xfrm>
          <a:off x="3929059" y="1423974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აღმასრუებელი დირექტორის აპარატი</a:t>
          </a:r>
          <a:endParaRPr lang="en-US" sz="800" kern="1200" dirty="0"/>
        </a:p>
      </dsp:txBody>
      <dsp:txXfrm>
        <a:off x="3946541" y="1441456"/>
        <a:ext cx="1158804" cy="561920"/>
      </dsp:txXfrm>
    </dsp:sp>
    <dsp:sp modelId="{A172C3BE-B6CB-4549-9574-A0DAA5DE6C7A}">
      <dsp:nvSpPr>
        <dsp:cNvPr id="0" name=""/>
        <dsp:cNvSpPr/>
      </dsp:nvSpPr>
      <dsp:spPr>
        <a:xfrm rot="19286290">
          <a:off x="3010104" y="2964658"/>
          <a:ext cx="1031412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031412" y="7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00025" y="2946794"/>
        <a:ext cx="51570" cy="51570"/>
      </dsp:txXfrm>
    </dsp:sp>
    <dsp:sp modelId="{81412D73-3093-4C58-9FAB-5229A1A1FEB0}">
      <dsp:nvSpPr>
        <dsp:cNvPr id="0" name=""/>
        <dsp:cNvSpPr/>
      </dsp:nvSpPr>
      <dsp:spPr>
        <a:xfrm>
          <a:off x="3929059" y="2352667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შიდა აუდიტის სამმართველო</a:t>
          </a:r>
          <a:endParaRPr lang="en-US" sz="800" kern="1200" dirty="0"/>
        </a:p>
      </dsp:txBody>
      <dsp:txXfrm>
        <a:off x="3946541" y="2370149"/>
        <a:ext cx="1158804" cy="561920"/>
      </dsp:txXfrm>
    </dsp:sp>
    <dsp:sp modelId="{684F5910-FE28-4767-815F-3D2121E46BEC}">
      <dsp:nvSpPr>
        <dsp:cNvPr id="0" name=""/>
        <dsp:cNvSpPr/>
      </dsp:nvSpPr>
      <dsp:spPr>
        <a:xfrm rot="3633386">
          <a:off x="2705475" y="4000509"/>
          <a:ext cx="164067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640671" y="7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84793" y="3967413"/>
        <a:ext cx="82033" cy="82033"/>
      </dsp:txXfrm>
    </dsp:sp>
    <dsp:sp modelId="{59780CCD-FA73-4981-91D1-F594A8D6EC6C}">
      <dsp:nvSpPr>
        <dsp:cNvPr id="0" name=""/>
        <dsp:cNvSpPr/>
      </dsp:nvSpPr>
      <dsp:spPr>
        <a:xfrm>
          <a:off x="3929059" y="4424369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ადმინისტრაციული სამმართველო </a:t>
          </a:r>
          <a:endParaRPr lang="en-US" sz="800" kern="1200" dirty="0"/>
        </a:p>
      </dsp:txBody>
      <dsp:txXfrm>
        <a:off x="3946541" y="4441851"/>
        <a:ext cx="1158804" cy="561920"/>
      </dsp:txXfrm>
    </dsp:sp>
    <dsp:sp modelId="{75213AC6-95AC-4537-815C-FAE1792963AB}">
      <dsp:nvSpPr>
        <dsp:cNvPr id="0" name=""/>
        <dsp:cNvSpPr/>
      </dsp:nvSpPr>
      <dsp:spPr>
        <a:xfrm rot="1433297">
          <a:off x="3084781" y="3464725"/>
          <a:ext cx="882058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882058" y="7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03759" y="3450594"/>
        <a:ext cx="44102" cy="44102"/>
      </dsp:txXfrm>
    </dsp:sp>
    <dsp:sp modelId="{03B33BBC-0A2B-4C07-9DD9-9AA90B0C8899}">
      <dsp:nvSpPr>
        <dsp:cNvPr id="0" name=""/>
        <dsp:cNvSpPr/>
      </dsp:nvSpPr>
      <dsp:spPr>
        <a:xfrm>
          <a:off x="3929059" y="3352800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აღმასრულებელი დირექტორის მოადგილე</a:t>
          </a:r>
          <a:endParaRPr lang="en-US" sz="800" kern="1200" dirty="0"/>
        </a:p>
      </dsp:txBody>
      <dsp:txXfrm>
        <a:off x="3946541" y="3370282"/>
        <a:ext cx="1158804" cy="561920"/>
      </dsp:txXfrm>
    </dsp:sp>
    <dsp:sp modelId="{F5192DF2-B7C3-4C1D-8BC0-88912F16987E}">
      <dsp:nvSpPr>
        <dsp:cNvPr id="0" name=""/>
        <dsp:cNvSpPr/>
      </dsp:nvSpPr>
      <dsp:spPr>
        <a:xfrm rot="17850295">
          <a:off x="4819410" y="3143255"/>
          <a:ext cx="1127583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127583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55012" y="3122986"/>
        <a:ext cx="56379" cy="56379"/>
      </dsp:txXfrm>
    </dsp:sp>
    <dsp:sp modelId="{AA68CEF6-A416-46EE-92DC-482728682950}">
      <dsp:nvSpPr>
        <dsp:cNvPr id="0" name=""/>
        <dsp:cNvSpPr/>
      </dsp:nvSpPr>
      <dsp:spPr>
        <a:xfrm>
          <a:off x="5643574" y="2352667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საგარეო ვაჭრობისა და უცხოური ინვესტიციების სამმართველო</a:t>
          </a:r>
          <a:endParaRPr lang="en-US" sz="800" kern="1200" dirty="0"/>
        </a:p>
      </dsp:txBody>
      <dsp:txXfrm>
        <a:off x="5661056" y="2370149"/>
        <a:ext cx="1158804" cy="561920"/>
      </dsp:txXfrm>
    </dsp:sp>
    <dsp:sp modelId="{2866F0DC-4846-46F9-BB81-F50D50E850B7}">
      <dsp:nvSpPr>
        <dsp:cNvPr id="0" name=""/>
        <dsp:cNvSpPr/>
      </dsp:nvSpPr>
      <dsp:spPr>
        <a:xfrm rot="19533191">
          <a:off x="5067464" y="3464728"/>
          <a:ext cx="631473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631473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7414" y="3456862"/>
        <a:ext cx="31573" cy="31573"/>
      </dsp:txXfrm>
    </dsp:sp>
    <dsp:sp modelId="{3DB09F17-A390-41F2-A7B3-43DB3883B38B}">
      <dsp:nvSpPr>
        <dsp:cNvPr id="0" name=""/>
        <dsp:cNvSpPr/>
      </dsp:nvSpPr>
      <dsp:spPr>
        <a:xfrm>
          <a:off x="5643574" y="2995613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ინფორმაციული</a:t>
          </a:r>
          <a:r>
            <a:rPr lang="en-US" sz="800" b="1" kern="1200" dirty="0" smtClean="0"/>
            <a:t> </a:t>
          </a:r>
          <a:r>
            <a:rPr lang="ka-GE" sz="800" b="1" kern="1200" dirty="0" smtClean="0"/>
            <a:t>ტექნოლოგიების სამმართველო</a:t>
          </a:r>
          <a:endParaRPr lang="en-US" sz="800" kern="1200" dirty="0"/>
        </a:p>
      </dsp:txBody>
      <dsp:txXfrm>
        <a:off x="5661056" y="3013095"/>
        <a:ext cx="1158804" cy="561920"/>
      </dsp:txXfrm>
    </dsp:sp>
    <dsp:sp modelId="{456CCA6C-75A5-4F2D-BCD4-ADB984C86647}">
      <dsp:nvSpPr>
        <dsp:cNvPr id="0" name=""/>
        <dsp:cNvSpPr/>
      </dsp:nvSpPr>
      <dsp:spPr>
        <a:xfrm rot="1725312">
          <a:off x="5086204" y="3786198"/>
          <a:ext cx="593995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93995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8351" y="3779269"/>
        <a:ext cx="29699" cy="29699"/>
      </dsp:txXfrm>
    </dsp:sp>
    <dsp:sp modelId="{D8AF3B5A-6C5E-40C7-94F6-F6042245E159}">
      <dsp:nvSpPr>
        <dsp:cNvPr id="0" name=""/>
        <dsp:cNvSpPr/>
      </dsp:nvSpPr>
      <dsp:spPr>
        <a:xfrm>
          <a:off x="5643574" y="3638553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სოფლის მეურნეობისა და გარემოს სტატისტიკის სამმართველო</a:t>
          </a:r>
          <a:endParaRPr lang="en-US" sz="800" kern="1200" dirty="0"/>
        </a:p>
      </dsp:txBody>
      <dsp:txXfrm>
        <a:off x="5661056" y="3656035"/>
        <a:ext cx="1158804" cy="561920"/>
      </dsp:txXfrm>
    </dsp:sp>
    <dsp:sp modelId="{E27D814F-341B-4DB0-BF75-990644841286}">
      <dsp:nvSpPr>
        <dsp:cNvPr id="0" name=""/>
        <dsp:cNvSpPr/>
      </dsp:nvSpPr>
      <dsp:spPr>
        <a:xfrm rot="4266834">
          <a:off x="2280014" y="4464855"/>
          <a:ext cx="2491592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2491592" y="7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463520" y="4410487"/>
        <a:ext cx="124579" cy="124579"/>
      </dsp:txXfrm>
    </dsp:sp>
    <dsp:sp modelId="{F90DBF02-3C2F-4840-BA69-66CCF3E128DD}">
      <dsp:nvSpPr>
        <dsp:cNvPr id="0" name=""/>
        <dsp:cNvSpPr/>
      </dsp:nvSpPr>
      <dsp:spPr>
        <a:xfrm>
          <a:off x="3929059" y="5353062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აღმასრულებელი დირექტორის მოადგილე</a:t>
          </a:r>
          <a:endParaRPr lang="en-US" sz="800" kern="1200" dirty="0"/>
        </a:p>
      </dsp:txBody>
      <dsp:txXfrm>
        <a:off x="3946541" y="5370544"/>
        <a:ext cx="1158804" cy="561920"/>
      </dsp:txXfrm>
    </dsp:sp>
    <dsp:sp modelId="{E9EC4CDC-EAA4-4D9C-93D3-35A79CA94648}">
      <dsp:nvSpPr>
        <dsp:cNvPr id="0" name=""/>
        <dsp:cNvSpPr/>
      </dsp:nvSpPr>
      <dsp:spPr>
        <a:xfrm rot="18365417">
          <a:off x="4941187" y="5286395"/>
          <a:ext cx="884029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884029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1101" y="5272216"/>
        <a:ext cx="44201" cy="44201"/>
      </dsp:txXfrm>
    </dsp:sp>
    <dsp:sp modelId="{16E6FC6C-74BF-414F-AF5E-D2EE789E95F8}">
      <dsp:nvSpPr>
        <dsp:cNvPr id="0" name=""/>
        <dsp:cNvSpPr/>
      </dsp:nvSpPr>
      <dsp:spPr>
        <a:xfrm>
          <a:off x="5643574" y="4638687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ბიზნეს სტატისტიკის სამმართველო</a:t>
          </a:r>
          <a:endParaRPr lang="en-US" sz="800" kern="1200" dirty="0"/>
        </a:p>
      </dsp:txBody>
      <dsp:txXfrm>
        <a:off x="5661056" y="4656169"/>
        <a:ext cx="1158804" cy="561920"/>
      </dsp:txXfrm>
    </dsp:sp>
    <dsp:sp modelId="{B30C1FDC-476C-4E6C-AE82-92EC624CB7C1}">
      <dsp:nvSpPr>
        <dsp:cNvPr id="0" name=""/>
        <dsp:cNvSpPr/>
      </dsp:nvSpPr>
      <dsp:spPr>
        <a:xfrm>
          <a:off x="5122828" y="5643583"/>
          <a:ext cx="520745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20745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0183" y="5638485"/>
        <a:ext cx="26037" cy="26037"/>
      </dsp:txXfrm>
    </dsp:sp>
    <dsp:sp modelId="{506692A6-9386-41B9-A787-A81457A42EB4}">
      <dsp:nvSpPr>
        <dsp:cNvPr id="0" name=""/>
        <dsp:cNvSpPr/>
      </dsp:nvSpPr>
      <dsp:spPr>
        <a:xfrm>
          <a:off x="5643574" y="5353062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800" b="1" kern="1200" dirty="0" smtClean="0"/>
            <a:t>ფასების სტატისტიკის სამმართველო</a:t>
          </a:r>
          <a:endParaRPr lang="en-US" sz="800" kern="1200" dirty="0"/>
        </a:p>
      </dsp:txBody>
      <dsp:txXfrm>
        <a:off x="5661056" y="5370544"/>
        <a:ext cx="1158804" cy="561920"/>
      </dsp:txXfrm>
    </dsp:sp>
    <dsp:sp modelId="{722F0404-FCB3-4A62-BF78-A45AFFAEB1BA}">
      <dsp:nvSpPr>
        <dsp:cNvPr id="0" name=""/>
        <dsp:cNvSpPr/>
      </dsp:nvSpPr>
      <dsp:spPr>
        <a:xfrm rot="3234596">
          <a:off x="4941184" y="6000773"/>
          <a:ext cx="884034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884034" y="7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1100" y="5986594"/>
        <a:ext cx="44201" cy="44201"/>
      </dsp:txXfrm>
    </dsp:sp>
    <dsp:sp modelId="{BC3E457C-92C3-44D8-B163-86DBB7B09712}">
      <dsp:nvSpPr>
        <dsp:cNvPr id="0" name=""/>
        <dsp:cNvSpPr/>
      </dsp:nvSpPr>
      <dsp:spPr>
        <a:xfrm>
          <a:off x="5643574" y="6067443"/>
          <a:ext cx="1193768" cy="596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8</a:t>
          </a:r>
          <a:r>
            <a:rPr lang="ka-GE" sz="800" b="1" kern="1200" dirty="0" smtClean="0"/>
            <a:t> ტერიტორიული ორგანო</a:t>
          </a:r>
          <a:endParaRPr lang="en-US" sz="800" kern="1200" dirty="0"/>
        </a:p>
      </dsp:txBody>
      <dsp:txXfrm>
        <a:off x="5661056" y="6084925"/>
        <a:ext cx="1158804" cy="561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7953049"/>
              </p:ext>
            </p:extLst>
          </p:nvPr>
        </p:nvGraphicFramePr>
        <p:xfrm>
          <a:off x="0" y="76200"/>
          <a:ext cx="9144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2312179" y="2974177"/>
            <a:ext cx="23336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" y="381000"/>
            <a:ext cx="48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200" b="1" u="sng" dirty="0"/>
              <a:t>საქსტატის  სტრუქტურა  </a:t>
            </a:r>
            <a:r>
              <a:rPr lang="en-US" sz="1200" b="1" u="sng" dirty="0" smtClean="0"/>
              <a:t>31</a:t>
            </a:r>
            <a:r>
              <a:rPr lang="ka-GE" sz="1200" b="1" u="sng" dirty="0" smtClean="0"/>
              <a:t>.</a:t>
            </a:r>
            <a:r>
              <a:rPr lang="en-US" sz="1200" b="1" u="sng" dirty="0" smtClean="0"/>
              <a:t>12</a:t>
            </a:r>
            <a:r>
              <a:rPr lang="ka-GE" sz="1200" b="1" u="sng" dirty="0" smtClean="0"/>
              <a:t>.201</a:t>
            </a:r>
            <a:r>
              <a:rPr lang="en-US" sz="1200" b="1" u="sng" smtClean="0"/>
              <a:t>7</a:t>
            </a:r>
            <a:r>
              <a:rPr lang="ka-GE" sz="1200" b="1" u="sng" smtClean="0"/>
              <a:t>თვის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643834" y="357166"/>
            <a:ext cx="958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1100" b="1" i="1" dirty="0" smtClean="0"/>
              <a:t>დანართი #1</a:t>
            </a:r>
            <a:endParaRPr lang="en-US" sz="1100" b="1" i="1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312973" y="3759201"/>
            <a:ext cx="23336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 Gogadze</dc:creator>
  <cp:lastModifiedBy>boris ezugbaia</cp:lastModifiedBy>
  <cp:revision>18</cp:revision>
  <cp:lastPrinted>2014-04-24T10:14:59Z</cp:lastPrinted>
  <dcterms:created xsi:type="dcterms:W3CDTF">2006-08-16T00:00:00Z</dcterms:created>
  <dcterms:modified xsi:type="dcterms:W3CDTF">2018-01-30T06:47:41Z</dcterms:modified>
</cp:coreProperties>
</file>