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22B9E-BEE1-4859-8B1A-8DA1E3A987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F0A13E-AF16-49D1-95DB-ADDA6B91D991}">
      <dgm:prSet phldrT="[Text]"/>
      <dgm:spPr/>
      <dgm:t>
        <a:bodyPr/>
        <a:lstStyle/>
        <a:p>
          <a:r>
            <a:rPr lang="ka-GE" b="1" dirty="0" smtClean="0"/>
            <a:t>საქსტატის საბჭო</a:t>
          </a:r>
          <a:endParaRPr lang="en-US" dirty="0"/>
        </a:p>
      </dgm:t>
    </dgm:pt>
    <dgm:pt modelId="{132A45AD-E79D-4C6D-94D3-E545B39226F1}" type="parTrans" cxnId="{5659DA87-2B10-4A08-BEE3-2F9512DB5F16}">
      <dgm:prSet/>
      <dgm:spPr/>
      <dgm:t>
        <a:bodyPr/>
        <a:lstStyle/>
        <a:p>
          <a:endParaRPr lang="en-US"/>
        </a:p>
      </dgm:t>
    </dgm:pt>
    <dgm:pt modelId="{5CB08F59-0321-496C-BF67-8149B0C1F826}" type="sibTrans" cxnId="{5659DA87-2B10-4A08-BEE3-2F9512DB5F16}">
      <dgm:prSet/>
      <dgm:spPr/>
      <dgm:t>
        <a:bodyPr/>
        <a:lstStyle/>
        <a:p>
          <a:endParaRPr lang="en-US"/>
        </a:p>
      </dgm:t>
    </dgm:pt>
    <dgm:pt modelId="{00860990-6D03-4D1C-AF53-EDC13AFABCBE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</a:t>
          </a:r>
          <a:endParaRPr lang="en-US" dirty="0"/>
        </a:p>
      </dgm:t>
    </dgm:pt>
    <dgm:pt modelId="{E7B1F4EB-309B-42B4-A59D-0A69A7FDC967}" type="parTrans" cxnId="{1697A8BB-A4BF-434B-B93F-2E09D54A4B7D}">
      <dgm:prSet/>
      <dgm:spPr/>
      <dgm:t>
        <a:bodyPr/>
        <a:lstStyle/>
        <a:p>
          <a:endParaRPr lang="en-US"/>
        </a:p>
      </dgm:t>
    </dgm:pt>
    <dgm:pt modelId="{52CE9A73-3B18-4369-BF31-181653B0F84D}" type="sibTrans" cxnId="{1697A8BB-A4BF-434B-B93F-2E09D54A4B7D}">
      <dgm:prSet/>
      <dgm:spPr/>
      <dgm:t>
        <a:bodyPr/>
        <a:lstStyle/>
        <a:p>
          <a:endParaRPr lang="en-US"/>
        </a:p>
      </dgm:t>
    </dgm:pt>
    <dgm:pt modelId="{AE2CE51C-5EA4-44AE-AA61-F49458077EA0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7860043C-E6C9-41EB-9262-D2560DDE56CB}" type="parTrans" cxnId="{003FAC13-9BE8-4A93-BB1D-512F3CC3DB31}">
      <dgm:prSet/>
      <dgm:spPr/>
      <dgm:t>
        <a:bodyPr/>
        <a:lstStyle/>
        <a:p>
          <a:endParaRPr lang="en-US"/>
        </a:p>
      </dgm:t>
    </dgm:pt>
    <dgm:pt modelId="{B2016549-E268-47A8-A494-79D5B7C4C3BF}" type="sibTrans" cxnId="{003FAC13-9BE8-4A93-BB1D-512F3CC3DB31}">
      <dgm:prSet/>
      <dgm:spPr/>
      <dgm:t>
        <a:bodyPr/>
        <a:lstStyle/>
        <a:p>
          <a:endParaRPr lang="en-US"/>
        </a:p>
      </dgm:t>
    </dgm:pt>
    <dgm:pt modelId="{B2C78E95-8A7D-4097-85A1-BAE63A0357FF}" type="asst">
      <dgm:prSet phldrT="[Text]"/>
      <dgm:spPr/>
      <dgm:t>
        <a:bodyPr/>
        <a:lstStyle/>
        <a:p>
          <a:r>
            <a:rPr lang="ka-GE" b="1" dirty="0" smtClean="0"/>
            <a:t>აღმასრუებელი დირექტორის აპარატი</a:t>
          </a:r>
          <a:endParaRPr lang="en-US" dirty="0"/>
        </a:p>
      </dgm:t>
    </dgm:pt>
    <dgm:pt modelId="{E7746A0D-EF8B-44F9-96A8-1A5707A1402C}" type="parTrans" cxnId="{8C032A5F-54F6-485B-9DE7-13DF35B262D4}">
      <dgm:prSet/>
      <dgm:spPr/>
      <dgm:t>
        <a:bodyPr/>
        <a:lstStyle/>
        <a:p>
          <a:endParaRPr lang="en-US"/>
        </a:p>
      </dgm:t>
    </dgm:pt>
    <dgm:pt modelId="{F209E5D7-EAFF-47C3-B882-82CF6893F507}" type="sibTrans" cxnId="{8C032A5F-54F6-485B-9DE7-13DF35B262D4}">
      <dgm:prSet/>
      <dgm:spPr/>
      <dgm:t>
        <a:bodyPr/>
        <a:lstStyle/>
        <a:p>
          <a:endParaRPr lang="en-US"/>
        </a:p>
      </dgm:t>
    </dgm:pt>
    <dgm:pt modelId="{252FDF3D-DD76-46E4-BBE3-9152064038B9}" type="asst">
      <dgm:prSet phldrT="[Text]"/>
      <dgm:spPr/>
      <dgm:t>
        <a:bodyPr/>
        <a:lstStyle/>
        <a:p>
          <a:r>
            <a:rPr lang="ka-GE" b="1" dirty="0" smtClean="0"/>
            <a:t>ინფორმაციული</a:t>
          </a:r>
          <a:r>
            <a:rPr lang="en-US" b="1" dirty="0" smtClean="0"/>
            <a:t> </a:t>
          </a:r>
          <a:r>
            <a:rPr lang="ka-GE" b="1" dirty="0" smtClean="0"/>
            <a:t>ტექნოლოგიების სამმართველო</a:t>
          </a:r>
          <a:endParaRPr lang="en-US" dirty="0"/>
        </a:p>
      </dgm:t>
    </dgm:pt>
    <dgm:pt modelId="{C9FFD3AE-ECE3-4C21-B3E3-6CEE4BE20BE0}" type="parTrans" cxnId="{5BE9626A-2789-4183-8A80-8ADD6FEA03EF}">
      <dgm:prSet/>
      <dgm:spPr/>
      <dgm:t>
        <a:bodyPr/>
        <a:lstStyle/>
        <a:p>
          <a:endParaRPr lang="en-US"/>
        </a:p>
      </dgm:t>
    </dgm:pt>
    <dgm:pt modelId="{911312CE-640C-4158-B01E-FD23948CB1B0}" type="sibTrans" cxnId="{5BE9626A-2789-4183-8A80-8ADD6FEA03EF}">
      <dgm:prSet/>
      <dgm:spPr/>
      <dgm:t>
        <a:bodyPr/>
        <a:lstStyle/>
        <a:p>
          <a:endParaRPr lang="en-US"/>
        </a:p>
      </dgm:t>
    </dgm:pt>
    <dgm:pt modelId="{323ED555-C515-430E-A9F1-01E74CB0EDDB}" type="asst">
      <dgm:prSet phldrT="[Text]"/>
      <dgm:spPr/>
      <dgm:t>
        <a:bodyPr/>
        <a:lstStyle/>
        <a:p>
          <a:r>
            <a:rPr lang="ka-GE" b="1" dirty="0" smtClean="0"/>
            <a:t>შიდა აუდიტის სამმართველო</a:t>
          </a:r>
          <a:endParaRPr lang="en-US" dirty="0"/>
        </a:p>
      </dgm:t>
    </dgm:pt>
    <dgm:pt modelId="{EFD6E7A3-6F82-4E2C-B583-3137FFCAFBE2}" type="parTrans" cxnId="{3C795321-C080-494A-8695-5E7BCD34AFD8}">
      <dgm:prSet/>
      <dgm:spPr/>
      <dgm:t>
        <a:bodyPr/>
        <a:lstStyle/>
        <a:p>
          <a:endParaRPr lang="en-US"/>
        </a:p>
      </dgm:t>
    </dgm:pt>
    <dgm:pt modelId="{B3A5935F-3F0A-41D5-A492-E262624396DA}" type="sibTrans" cxnId="{3C795321-C080-494A-8695-5E7BCD34AFD8}">
      <dgm:prSet/>
      <dgm:spPr/>
      <dgm:t>
        <a:bodyPr/>
        <a:lstStyle/>
        <a:p>
          <a:endParaRPr lang="en-US"/>
        </a:p>
      </dgm:t>
    </dgm:pt>
    <dgm:pt modelId="{959DB269-FCE7-4D88-A8DD-FADD6C9C010A}" type="asst">
      <dgm:prSet phldrT="[Text]"/>
      <dgm:spPr/>
      <dgm:t>
        <a:bodyPr/>
        <a:lstStyle/>
        <a:p>
          <a:r>
            <a:rPr lang="ka-GE" b="1" dirty="0" smtClean="0"/>
            <a:t>ადმინისტრაციული სამმართველო </a:t>
          </a:r>
          <a:endParaRPr lang="en-US" dirty="0"/>
        </a:p>
      </dgm:t>
    </dgm:pt>
    <dgm:pt modelId="{2B11F1BD-98CA-44B5-800E-0E060E28DC14}" type="parTrans" cxnId="{1B37EE2A-3DD0-44CE-B2BE-46AE996B439A}">
      <dgm:prSet/>
      <dgm:spPr/>
      <dgm:t>
        <a:bodyPr/>
        <a:lstStyle/>
        <a:p>
          <a:endParaRPr lang="en-US"/>
        </a:p>
      </dgm:t>
    </dgm:pt>
    <dgm:pt modelId="{27904E6B-BC9E-4A43-8206-62AB883E82BA}" type="sibTrans" cxnId="{1B37EE2A-3DD0-44CE-B2BE-46AE996B439A}">
      <dgm:prSet/>
      <dgm:spPr/>
      <dgm:t>
        <a:bodyPr/>
        <a:lstStyle/>
        <a:p>
          <a:endParaRPr lang="en-US"/>
        </a:p>
      </dgm:t>
    </dgm:pt>
    <dgm:pt modelId="{061BF283-180E-4BF9-8DBB-BC910D0A5964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1C73589E-3F9C-4D44-895B-49B4A11254C7}" type="parTrans" cxnId="{352DD4A8-D058-47BF-A1A5-B6188A801021}">
      <dgm:prSet/>
      <dgm:spPr/>
      <dgm:t>
        <a:bodyPr/>
        <a:lstStyle/>
        <a:p>
          <a:endParaRPr lang="en-US"/>
        </a:p>
      </dgm:t>
    </dgm:pt>
    <dgm:pt modelId="{ABB6C020-71D8-4DDB-90BB-AE3B439BB479}" type="sibTrans" cxnId="{352DD4A8-D058-47BF-A1A5-B6188A801021}">
      <dgm:prSet/>
      <dgm:spPr/>
      <dgm:t>
        <a:bodyPr/>
        <a:lstStyle/>
        <a:p>
          <a:endParaRPr lang="en-US"/>
        </a:p>
      </dgm:t>
    </dgm:pt>
    <dgm:pt modelId="{408BB205-FEA8-42D6-9514-0B226693A05B}" type="asst">
      <dgm:prSet phldrT="[Text]"/>
      <dgm:spPr/>
      <dgm:t>
        <a:bodyPr/>
        <a:lstStyle/>
        <a:p>
          <a:r>
            <a:rPr lang="ka-GE" b="1" dirty="0" smtClean="0"/>
            <a:t>ფასების სტატისტიკის სამმართველო</a:t>
          </a:r>
          <a:endParaRPr lang="en-US" dirty="0"/>
        </a:p>
      </dgm:t>
    </dgm:pt>
    <dgm:pt modelId="{6E5684DE-0762-4597-98C2-EDE914546846}" type="parTrans" cxnId="{5FFA9A97-16B2-4625-9325-FF84A660B22D}">
      <dgm:prSet/>
      <dgm:spPr/>
      <dgm:t>
        <a:bodyPr/>
        <a:lstStyle/>
        <a:p>
          <a:endParaRPr lang="en-US"/>
        </a:p>
      </dgm:t>
    </dgm:pt>
    <dgm:pt modelId="{400C209C-8482-40D5-A96B-5851F655CC85}" type="sibTrans" cxnId="{5FFA9A97-16B2-4625-9325-FF84A660B22D}">
      <dgm:prSet/>
      <dgm:spPr/>
      <dgm:t>
        <a:bodyPr/>
        <a:lstStyle/>
        <a:p>
          <a:endParaRPr lang="en-US"/>
        </a:p>
      </dgm:t>
    </dgm:pt>
    <dgm:pt modelId="{EB75FF24-E7C8-4F31-A2D0-3E2B7A7D6720}" type="asst">
      <dgm:prSet phldrT="[Text]"/>
      <dgm:spPr/>
      <dgm:t>
        <a:bodyPr/>
        <a:lstStyle/>
        <a:p>
          <a:r>
            <a:rPr lang="ka-GE" b="1" dirty="0" smtClean="0"/>
            <a:t>ეროვნული ანგარიშების სამმართველო</a:t>
          </a:r>
          <a:endParaRPr lang="en-US" dirty="0"/>
        </a:p>
      </dgm:t>
    </dgm:pt>
    <dgm:pt modelId="{431F816D-0E90-468F-B1A3-C9E32AA02688}" type="parTrans" cxnId="{2FC950B1-4C68-46FB-8F6F-A8E8C35C21CA}">
      <dgm:prSet/>
      <dgm:spPr/>
      <dgm:t>
        <a:bodyPr/>
        <a:lstStyle/>
        <a:p>
          <a:endParaRPr lang="en-US"/>
        </a:p>
      </dgm:t>
    </dgm:pt>
    <dgm:pt modelId="{B90C93CE-89E4-4469-AA3D-246AFE0A2B8D}" type="sibTrans" cxnId="{2FC950B1-4C68-46FB-8F6F-A8E8C35C21CA}">
      <dgm:prSet/>
      <dgm:spPr/>
      <dgm:t>
        <a:bodyPr/>
        <a:lstStyle/>
        <a:p>
          <a:endParaRPr lang="en-US"/>
        </a:p>
      </dgm:t>
    </dgm:pt>
    <dgm:pt modelId="{76A15311-1CB3-4DB6-ABA9-77C47E9D9CFC}" type="asst">
      <dgm:prSet phldrT="[Text]"/>
      <dgm:spPr/>
      <dgm:t>
        <a:bodyPr/>
        <a:lstStyle/>
        <a:p>
          <a:r>
            <a:rPr lang="ka-GE" b="1" dirty="0" smtClean="0"/>
            <a:t>მოსახლეობის აღწერისა და დემოგრაფიის სამმართველო</a:t>
          </a:r>
          <a:endParaRPr lang="en-US" dirty="0"/>
        </a:p>
      </dgm:t>
    </dgm:pt>
    <dgm:pt modelId="{22E79B18-21B9-4453-9815-7986161B5633}" type="parTrans" cxnId="{348B6236-EC28-49F2-8912-1709C967FA08}">
      <dgm:prSet/>
      <dgm:spPr/>
      <dgm:t>
        <a:bodyPr/>
        <a:lstStyle/>
        <a:p>
          <a:endParaRPr lang="en-US"/>
        </a:p>
      </dgm:t>
    </dgm:pt>
    <dgm:pt modelId="{B653DFAE-65F9-4A73-8701-C1EA25BE7B9B}" type="sibTrans" cxnId="{348B6236-EC28-49F2-8912-1709C967FA08}">
      <dgm:prSet/>
      <dgm:spPr/>
      <dgm:t>
        <a:bodyPr/>
        <a:lstStyle/>
        <a:p>
          <a:endParaRPr lang="en-US"/>
        </a:p>
      </dgm:t>
    </dgm:pt>
    <dgm:pt modelId="{374BEE0C-0D15-4F33-868F-D07C81FB0ACE}" type="asst">
      <dgm:prSet phldrT="[Text]"/>
      <dgm:spPr/>
      <dgm:t>
        <a:bodyPr/>
        <a:lstStyle/>
        <a:p>
          <a:r>
            <a:rPr lang="ka-GE" b="1" dirty="0" smtClean="0"/>
            <a:t>სოციალური სტატისტიკის სამმართველო</a:t>
          </a:r>
          <a:endParaRPr lang="en-US" dirty="0"/>
        </a:p>
      </dgm:t>
    </dgm:pt>
    <dgm:pt modelId="{F99F6516-238C-4E1F-9913-93F70FCD19A2}" type="parTrans" cxnId="{C3855E04-DC20-42EB-89E1-94E2C880415D}">
      <dgm:prSet/>
      <dgm:spPr/>
      <dgm:t>
        <a:bodyPr/>
        <a:lstStyle/>
        <a:p>
          <a:endParaRPr lang="en-US"/>
        </a:p>
      </dgm:t>
    </dgm:pt>
    <dgm:pt modelId="{71BB8BF3-CC7A-4F1A-81E1-75140816C40B}" type="sibTrans" cxnId="{C3855E04-DC20-42EB-89E1-94E2C880415D}">
      <dgm:prSet/>
      <dgm:spPr/>
      <dgm:t>
        <a:bodyPr/>
        <a:lstStyle/>
        <a:p>
          <a:endParaRPr lang="en-US"/>
        </a:p>
      </dgm:t>
    </dgm:pt>
    <dgm:pt modelId="{85375CD5-929D-4A63-825B-FE74FF5C7669}" type="asst">
      <dgm:prSet phldrT="[Text]"/>
      <dgm:spPr/>
      <dgm:t>
        <a:bodyPr/>
        <a:lstStyle/>
        <a:p>
          <a:r>
            <a:rPr lang="en-US" b="1" dirty="0" smtClean="0"/>
            <a:t>8</a:t>
          </a:r>
          <a:r>
            <a:rPr lang="ka-GE" b="1" dirty="0" smtClean="0"/>
            <a:t> ტერიტორიული ორგანო</a:t>
          </a:r>
          <a:endParaRPr lang="en-US" dirty="0"/>
        </a:p>
      </dgm:t>
    </dgm:pt>
    <dgm:pt modelId="{9FB80D9F-B735-4156-8952-0E8A4F539BDF}" type="parTrans" cxnId="{88FAA449-FE63-4C54-8A95-B29EB9EB63F9}">
      <dgm:prSet/>
      <dgm:spPr/>
      <dgm:t>
        <a:bodyPr/>
        <a:lstStyle/>
        <a:p>
          <a:endParaRPr lang="en-US"/>
        </a:p>
      </dgm:t>
    </dgm:pt>
    <dgm:pt modelId="{5D756AB6-5C45-4E8F-9E0F-18FDB89423CB}" type="sibTrans" cxnId="{88FAA449-FE63-4C54-8A95-B29EB9EB63F9}">
      <dgm:prSet/>
      <dgm:spPr/>
      <dgm:t>
        <a:bodyPr/>
        <a:lstStyle/>
        <a:p>
          <a:endParaRPr lang="en-US"/>
        </a:p>
      </dgm:t>
    </dgm:pt>
    <dgm:pt modelId="{76E0CFB0-BCED-4FA4-9A87-A1F6BF3FD405}" type="asst">
      <dgm:prSet phldrT="[Text]"/>
      <dgm:spPr/>
      <dgm:t>
        <a:bodyPr/>
        <a:lstStyle/>
        <a:p>
          <a:r>
            <a:rPr lang="ka-GE" b="1" dirty="0" smtClean="0"/>
            <a:t>საგარეო ვაჭრობისა და უცხოური ინვესტიციების სამმართველო</a:t>
          </a:r>
          <a:endParaRPr lang="en-US" dirty="0"/>
        </a:p>
      </dgm:t>
    </dgm:pt>
    <dgm:pt modelId="{C252C0DF-B21C-46AA-A46E-523BF6FC029B}" type="parTrans" cxnId="{B6A766F3-3A10-4BE5-8D4F-5AB4D5AD80AB}">
      <dgm:prSet/>
      <dgm:spPr/>
      <dgm:t>
        <a:bodyPr/>
        <a:lstStyle/>
        <a:p>
          <a:endParaRPr lang="en-US"/>
        </a:p>
      </dgm:t>
    </dgm:pt>
    <dgm:pt modelId="{2EC56C3E-CDBE-4860-8B04-4A8277C47463}" type="sibTrans" cxnId="{B6A766F3-3A10-4BE5-8D4F-5AB4D5AD80AB}">
      <dgm:prSet/>
      <dgm:spPr/>
      <dgm:t>
        <a:bodyPr/>
        <a:lstStyle/>
        <a:p>
          <a:endParaRPr lang="en-US"/>
        </a:p>
      </dgm:t>
    </dgm:pt>
    <dgm:pt modelId="{7F9F9727-82E1-4125-B55A-D62CB3A536F6}" type="asst">
      <dgm:prSet phldrT="[Text]"/>
      <dgm:spPr/>
      <dgm:t>
        <a:bodyPr/>
        <a:lstStyle/>
        <a:p>
          <a:r>
            <a:rPr lang="ka-GE" b="1" dirty="0" smtClean="0"/>
            <a:t>ბიზნეს სტატისტიკის სამმართველო</a:t>
          </a:r>
          <a:endParaRPr lang="en-US" dirty="0"/>
        </a:p>
      </dgm:t>
    </dgm:pt>
    <dgm:pt modelId="{0C8ED1FA-CE14-48CF-8331-4F4BF8073BA1}" type="parTrans" cxnId="{0822566B-68B1-44FF-936D-BB5C08E6E3B6}">
      <dgm:prSet/>
      <dgm:spPr/>
      <dgm:t>
        <a:bodyPr/>
        <a:lstStyle/>
        <a:p>
          <a:endParaRPr lang="en-US"/>
        </a:p>
      </dgm:t>
    </dgm:pt>
    <dgm:pt modelId="{68BCCB70-A616-4617-AD37-CFE123FDAB37}" type="sibTrans" cxnId="{0822566B-68B1-44FF-936D-BB5C08E6E3B6}">
      <dgm:prSet/>
      <dgm:spPr/>
      <dgm:t>
        <a:bodyPr/>
        <a:lstStyle/>
        <a:p>
          <a:endParaRPr lang="en-US"/>
        </a:p>
      </dgm:t>
    </dgm:pt>
    <dgm:pt modelId="{01B4B950-19AA-4E39-B560-7CFB0A5A9898}" type="asst">
      <dgm:prSet phldrT="[Text]"/>
      <dgm:spPr/>
      <dgm:t>
        <a:bodyPr/>
        <a:lstStyle/>
        <a:p>
          <a:r>
            <a:rPr lang="ka-GE" b="1" dirty="0" smtClean="0"/>
            <a:t>სოფლის მეურნეობისა და გარემოს სტატისტიკის სამმართველო</a:t>
          </a:r>
          <a:endParaRPr lang="en-US" dirty="0"/>
        </a:p>
      </dgm:t>
    </dgm:pt>
    <dgm:pt modelId="{9866BF7C-989B-4857-BB07-C39F57BBE49F}" type="parTrans" cxnId="{F26B6EB8-865B-4D0C-B710-50D037EBD26A}">
      <dgm:prSet/>
      <dgm:spPr/>
      <dgm:t>
        <a:bodyPr/>
        <a:lstStyle/>
        <a:p>
          <a:endParaRPr lang="en-US"/>
        </a:p>
      </dgm:t>
    </dgm:pt>
    <dgm:pt modelId="{4ED8CA2F-0690-4495-B56E-F07CB91F05FE}" type="sibTrans" cxnId="{F26B6EB8-865B-4D0C-B710-50D037EBD26A}">
      <dgm:prSet/>
      <dgm:spPr/>
      <dgm:t>
        <a:bodyPr/>
        <a:lstStyle/>
        <a:p>
          <a:endParaRPr lang="en-US"/>
        </a:p>
      </dgm:t>
    </dgm:pt>
    <dgm:pt modelId="{8F967F60-E9E4-43AE-8AB3-7F3FE59BCCA6}" type="pres">
      <dgm:prSet presAssocID="{40C22B9E-BEE1-4859-8B1A-8DA1E3A987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681B0-596D-4BB9-ACF7-D4558A1D3CB2}" type="pres">
      <dgm:prSet presAssocID="{C3F0A13E-AF16-49D1-95DB-ADDA6B91D991}" presName="root1" presStyleCnt="0"/>
      <dgm:spPr/>
    </dgm:pt>
    <dgm:pt modelId="{B5BEF265-ED01-4324-9479-E97BDD3C8B10}" type="pres">
      <dgm:prSet presAssocID="{C3F0A13E-AF16-49D1-95DB-ADDA6B91D991}" presName="LevelOneTextNode" presStyleLbl="node0" presStyleIdx="0" presStyleCnt="2" custLinFactNeighborX="-40112" custLinFactNeighborY="-18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86106-F55D-4EFC-B88B-664DC22DC92C}" type="pres">
      <dgm:prSet presAssocID="{C3F0A13E-AF16-49D1-95DB-ADDA6B91D991}" presName="level2hierChild" presStyleCnt="0"/>
      <dgm:spPr/>
    </dgm:pt>
    <dgm:pt modelId="{EA71B2B4-1A92-460B-9F52-E5B08800FB84}" type="pres">
      <dgm:prSet presAssocID="{00860990-6D03-4D1C-AF53-EDC13AFABCBE}" presName="root1" presStyleCnt="0"/>
      <dgm:spPr/>
    </dgm:pt>
    <dgm:pt modelId="{DDE7D266-5CC1-4033-89E8-642CB4656FD1}" type="pres">
      <dgm:prSet presAssocID="{00860990-6D03-4D1C-AF53-EDC13AFABCBE}" presName="LevelOneTextNode" presStyleLbl="node0" presStyleIdx="1" presStyleCnt="2" custLinFactNeighborX="-40112" custLinFactNeighborY="12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FE7CF-EA52-47A9-9584-74442D7016B9}" type="pres">
      <dgm:prSet presAssocID="{00860990-6D03-4D1C-AF53-EDC13AFABCBE}" presName="level2hierChild" presStyleCnt="0"/>
      <dgm:spPr/>
    </dgm:pt>
    <dgm:pt modelId="{207BF42F-DF56-4295-ACB9-F981E31292B7}" type="pres">
      <dgm:prSet presAssocID="{7860043C-E6C9-41EB-9262-D2560DDE56CB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9D50DA34-FBE9-4B54-B796-98EBE7DBCD8B}" type="pres">
      <dgm:prSet presAssocID="{7860043C-E6C9-41EB-9262-D2560DDE56CB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47DD091-17BE-4EFD-9921-BBF3F47511A9}" type="pres">
      <dgm:prSet presAssocID="{AE2CE51C-5EA4-44AE-AA61-F49458077EA0}" presName="root2" presStyleCnt="0"/>
      <dgm:spPr/>
    </dgm:pt>
    <dgm:pt modelId="{71D0089E-F092-4A79-A7AB-532FF74591F7}" type="pres">
      <dgm:prSet presAssocID="{AE2CE51C-5EA4-44AE-AA61-F49458077EA0}" presName="LevelTwoTextNode" presStyleLbl="asst0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87238-911A-46FE-B5E2-C1D640F339CD}" type="pres">
      <dgm:prSet presAssocID="{AE2CE51C-5EA4-44AE-AA61-F49458077EA0}" presName="level3hierChild" presStyleCnt="0"/>
      <dgm:spPr/>
    </dgm:pt>
    <dgm:pt modelId="{5A783745-345A-4622-9E99-70580B650933}" type="pres">
      <dgm:prSet presAssocID="{431F816D-0E90-468F-B1A3-C9E32AA02688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D4BF9AD7-2D05-4698-8D03-B19796110471}" type="pres">
      <dgm:prSet presAssocID="{431F816D-0E90-468F-B1A3-C9E32AA02688}" presName="connTx" presStyleLbl="parChTrans1D3" presStyleIdx="0" presStyleCnt="8"/>
      <dgm:spPr/>
      <dgm:t>
        <a:bodyPr/>
        <a:lstStyle/>
        <a:p>
          <a:endParaRPr lang="en-US"/>
        </a:p>
      </dgm:t>
    </dgm:pt>
    <dgm:pt modelId="{EB07E6B8-B95D-421D-B9EA-EEF89BD6F611}" type="pres">
      <dgm:prSet presAssocID="{EB75FF24-E7C8-4F31-A2D0-3E2B7A7D6720}" presName="root2" presStyleCnt="0"/>
      <dgm:spPr/>
    </dgm:pt>
    <dgm:pt modelId="{63DEF09C-4487-43FD-B44B-94F781064C89}" type="pres">
      <dgm:prSet presAssocID="{EB75FF24-E7C8-4F31-A2D0-3E2B7A7D6720}" presName="LevelTwoTextNode" presStyleLbl="asst0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8021D-7C0A-48EB-98E5-C9EB87161CB4}" type="pres">
      <dgm:prSet presAssocID="{EB75FF24-E7C8-4F31-A2D0-3E2B7A7D6720}" presName="level3hierChild" presStyleCnt="0"/>
      <dgm:spPr/>
    </dgm:pt>
    <dgm:pt modelId="{16D7BA9E-DC2F-4AC1-A72C-6619EEE33B64}" type="pres">
      <dgm:prSet presAssocID="{22E79B18-21B9-4453-9815-7986161B5633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3647AF6D-099A-4ACB-AF06-A0EA5E3EEA57}" type="pres">
      <dgm:prSet presAssocID="{22E79B18-21B9-4453-9815-7986161B5633}" presName="connTx" presStyleLbl="parChTrans1D3" presStyleIdx="1" presStyleCnt="8"/>
      <dgm:spPr/>
      <dgm:t>
        <a:bodyPr/>
        <a:lstStyle/>
        <a:p>
          <a:endParaRPr lang="en-US"/>
        </a:p>
      </dgm:t>
    </dgm:pt>
    <dgm:pt modelId="{E4068E45-10DD-4A85-8299-A215B98088B2}" type="pres">
      <dgm:prSet presAssocID="{76A15311-1CB3-4DB6-ABA9-77C47E9D9CFC}" presName="root2" presStyleCnt="0"/>
      <dgm:spPr/>
    </dgm:pt>
    <dgm:pt modelId="{A88C1BDD-69FF-4BB2-9D03-7328D97D385D}" type="pres">
      <dgm:prSet presAssocID="{76A15311-1CB3-4DB6-ABA9-77C47E9D9CFC}" presName="LevelTwoTextNode" presStyleLbl="asst0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07D950-DE25-447B-B896-92D462A31F81}" type="pres">
      <dgm:prSet presAssocID="{76A15311-1CB3-4DB6-ABA9-77C47E9D9CFC}" presName="level3hierChild" presStyleCnt="0"/>
      <dgm:spPr/>
    </dgm:pt>
    <dgm:pt modelId="{3B3DFCF8-8E77-4208-B167-E1630863AACB}" type="pres">
      <dgm:prSet presAssocID="{F99F6516-238C-4E1F-9913-93F70FCD19A2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6166F74B-1DD8-41E6-8B64-AF146A41DD7B}" type="pres">
      <dgm:prSet presAssocID="{F99F6516-238C-4E1F-9913-93F70FCD19A2}" presName="connTx" presStyleLbl="parChTrans1D3" presStyleIdx="2" presStyleCnt="8"/>
      <dgm:spPr/>
      <dgm:t>
        <a:bodyPr/>
        <a:lstStyle/>
        <a:p>
          <a:endParaRPr lang="en-US"/>
        </a:p>
      </dgm:t>
    </dgm:pt>
    <dgm:pt modelId="{2B2F8462-71E0-40AD-A6CB-BA87FA8CF35E}" type="pres">
      <dgm:prSet presAssocID="{374BEE0C-0D15-4F33-868F-D07C81FB0ACE}" presName="root2" presStyleCnt="0"/>
      <dgm:spPr/>
    </dgm:pt>
    <dgm:pt modelId="{F0AC1DDD-C2F8-4251-9D7A-76EB6150F1F0}" type="pres">
      <dgm:prSet presAssocID="{374BEE0C-0D15-4F33-868F-D07C81FB0ACE}" presName="LevelTwoTextNode" presStyleLbl="asst0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0DECF-F51F-47AE-B5CA-E2F829B946BE}" type="pres">
      <dgm:prSet presAssocID="{374BEE0C-0D15-4F33-868F-D07C81FB0ACE}" presName="level3hierChild" presStyleCnt="0"/>
      <dgm:spPr/>
    </dgm:pt>
    <dgm:pt modelId="{E489E8B5-316D-4387-ADB4-013529651500}" type="pres">
      <dgm:prSet presAssocID="{6E5684DE-0762-4597-98C2-EDE914546846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12760DA4-9FC5-4DEB-99E8-72B1CE5F05BF}" type="pres">
      <dgm:prSet presAssocID="{6E5684DE-0762-4597-98C2-EDE914546846}" presName="connTx" presStyleLbl="parChTrans1D3" presStyleIdx="3" presStyleCnt="8"/>
      <dgm:spPr/>
      <dgm:t>
        <a:bodyPr/>
        <a:lstStyle/>
        <a:p>
          <a:endParaRPr lang="en-US"/>
        </a:p>
      </dgm:t>
    </dgm:pt>
    <dgm:pt modelId="{FB917E68-4626-420B-97C1-940143DE8292}" type="pres">
      <dgm:prSet presAssocID="{408BB205-FEA8-42D6-9514-0B226693A05B}" presName="root2" presStyleCnt="0"/>
      <dgm:spPr/>
    </dgm:pt>
    <dgm:pt modelId="{E0002F21-34DF-4678-8643-126F5B4333B7}" type="pres">
      <dgm:prSet presAssocID="{408BB205-FEA8-42D6-9514-0B226693A05B}" presName="LevelTwoTextNode" presStyleLbl="asst0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7414D-F5AB-41BF-8C95-68DCB8B099FF}" type="pres">
      <dgm:prSet presAssocID="{408BB205-FEA8-42D6-9514-0B226693A05B}" presName="level3hierChild" presStyleCnt="0"/>
      <dgm:spPr/>
    </dgm:pt>
    <dgm:pt modelId="{2518EA4C-DD2B-4EEA-B0EC-EDBFFFFA1C12}" type="pres">
      <dgm:prSet presAssocID="{E7746A0D-EF8B-44F9-96A8-1A5707A1402C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D306650E-2BA8-47C1-8181-F17426407B83}" type="pres">
      <dgm:prSet presAssocID="{E7746A0D-EF8B-44F9-96A8-1A5707A1402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A04AC287-B34E-4CA4-92CB-42D7CACB8386}" type="pres">
      <dgm:prSet presAssocID="{B2C78E95-8A7D-4097-85A1-BAE63A0357FF}" presName="root2" presStyleCnt="0"/>
      <dgm:spPr/>
    </dgm:pt>
    <dgm:pt modelId="{019A7717-D3F8-46D4-8C1D-65CCC5B45F38}" type="pres">
      <dgm:prSet presAssocID="{B2C78E95-8A7D-4097-85A1-BAE63A0357FF}" presName="LevelTwoTextNode" presStyleLbl="asst0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13679-DD6F-4798-9324-60D72BEDCA64}" type="pres">
      <dgm:prSet presAssocID="{B2C78E95-8A7D-4097-85A1-BAE63A0357FF}" presName="level3hierChild" presStyleCnt="0"/>
      <dgm:spPr/>
    </dgm:pt>
    <dgm:pt modelId="{A172C3BE-B6CB-4549-9574-A0DAA5DE6C7A}" type="pres">
      <dgm:prSet presAssocID="{EFD6E7A3-6F82-4E2C-B583-3137FFCAFBE2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E6CBD090-5051-48BD-9388-85A99ED6D5D5}" type="pres">
      <dgm:prSet presAssocID="{EFD6E7A3-6F82-4E2C-B583-3137FFCAFBE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63AFB0F6-D1AE-477D-823C-F2B594663459}" type="pres">
      <dgm:prSet presAssocID="{323ED555-C515-430E-A9F1-01E74CB0EDDB}" presName="root2" presStyleCnt="0"/>
      <dgm:spPr/>
    </dgm:pt>
    <dgm:pt modelId="{81412D73-3093-4C58-9FAB-5229A1A1FEB0}" type="pres">
      <dgm:prSet presAssocID="{323ED555-C515-430E-A9F1-01E74CB0EDDB}" presName="LevelTwoTextNode" presStyleLbl="asst0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757DF3-D284-4487-A38C-AD8A4D949767}" type="pres">
      <dgm:prSet presAssocID="{323ED555-C515-430E-A9F1-01E74CB0EDDB}" presName="level3hierChild" presStyleCnt="0"/>
      <dgm:spPr/>
    </dgm:pt>
    <dgm:pt modelId="{684F5910-FE28-4767-815F-3D2121E46BEC}" type="pres">
      <dgm:prSet presAssocID="{2B11F1BD-98CA-44B5-800E-0E060E28DC14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37F24E97-354B-454D-A9B1-95468F91E8EB}" type="pres">
      <dgm:prSet presAssocID="{2B11F1BD-98CA-44B5-800E-0E060E28DC14}" presName="connTx" presStyleLbl="parChTrans1D2" presStyleIdx="3" presStyleCnt="6"/>
      <dgm:spPr/>
      <dgm:t>
        <a:bodyPr/>
        <a:lstStyle/>
        <a:p>
          <a:endParaRPr lang="en-US"/>
        </a:p>
      </dgm:t>
    </dgm:pt>
    <dgm:pt modelId="{01CD894C-6372-48D7-AD38-49AB71576DB0}" type="pres">
      <dgm:prSet presAssocID="{959DB269-FCE7-4D88-A8DD-FADD6C9C010A}" presName="root2" presStyleCnt="0"/>
      <dgm:spPr/>
    </dgm:pt>
    <dgm:pt modelId="{59780CCD-FA73-4981-91D1-F594A8D6EC6C}" type="pres">
      <dgm:prSet presAssocID="{959DB269-FCE7-4D88-A8DD-FADD6C9C010A}" presName="LevelTwoTextNode" presStyleLbl="asst0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441E84-A1FE-4EA2-982B-FC1012A50A59}" type="pres">
      <dgm:prSet presAssocID="{959DB269-FCE7-4D88-A8DD-FADD6C9C010A}" presName="level3hierChild" presStyleCnt="0"/>
      <dgm:spPr/>
    </dgm:pt>
    <dgm:pt modelId="{4C01537F-AC2B-4CEF-8822-22BFB826BEEA}" type="pres">
      <dgm:prSet presAssocID="{C9FFD3AE-ECE3-4C21-B3E3-6CEE4BE20BE0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95A4A202-EA9C-4242-9CF9-AF2D2A021244}" type="pres">
      <dgm:prSet presAssocID="{C9FFD3AE-ECE3-4C21-B3E3-6CEE4BE20BE0}" presName="connTx" presStyleLbl="parChTrans1D2" presStyleIdx="4" presStyleCnt="6"/>
      <dgm:spPr/>
      <dgm:t>
        <a:bodyPr/>
        <a:lstStyle/>
        <a:p>
          <a:endParaRPr lang="en-US"/>
        </a:p>
      </dgm:t>
    </dgm:pt>
    <dgm:pt modelId="{5D90335F-32D1-4085-BE71-65EDB35817AF}" type="pres">
      <dgm:prSet presAssocID="{252FDF3D-DD76-46E4-BBE3-9152064038B9}" presName="root2" presStyleCnt="0"/>
      <dgm:spPr/>
    </dgm:pt>
    <dgm:pt modelId="{A6AA1136-A251-4ECC-8078-8F0B6C4E81AE}" type="pres">
      <dgm:prSet presAssocID="{252FDF3D-DD76-46E4-BBE3-9152064038B9}" presName="LevelTwoTextNode" presStyleLbl="asst0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E8485C-1489-4282-8571-AB765F1614D0}" type="pres">
      <dgm:prSet presAssocID="{252FDF3D-DD76-46E4-BBE3-9152064038B9}" presName="level3hierChild" presStyleCnt="0"/>
      <dgm:spPr/>
    </dgm:pt>
    <dgm:pt modelId="{75213AC6-95AC-4537-815C-FAE1792963AB}" type="pres">
      <dgm:prSet presAssocID="{1C73589E-3F9C-4D44-895B-49B4A11254C7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B18F13B8-159B-47C1-849C-784B34141245}" type="pres">
      <dgm:prSet presAssocID="{1C73589E-3F9C-4D44-895B-49B4A11254C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310954C2-BDED-4672-A9B0-95EC9E7A3219}" type="pres">
      <dgm:prSet presAssocID="{061BF283-180E-4BF9-8DBB-BC910D0A5964}" presName="root2" presStyleCnt="0"/>
      <dgm:spPr/>
    </dgm:pt>
    <dgm:pt modelId="{03B33BBC-0A2B-4C07-9DD9-9AA90B0C8899}" type="pres">
      <dgm:prSet presAssocID="{061BF283-180E-4BF9-8DBB-BC910D0A5964}" presName="LevelTwoTextNode" presStyleLbl="asst0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3A650-A392-4428-B3BF-F28CD8E46F00}" type="pres">
      <dgm:prSet presAssocID="{061BF283-180E-4BF9-8DBB-BC910D0A5964}" presName="level3hierChild" presStyleCnt="0"/>
      <dgm:spPr/>
    </dgm:pt>
    <dgm:pt modelId="{F5192DF2-B7C3-4C1D-8BC0-88912F16987E}" type="pres">
      <dgm:prSet presAssocID="{C252C0DF-B21C-46AA-A46E-523BF6FC029B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62883D7B-DED2-4264-B71C-CEDB74FD5F77}" type="pres">
      <dgm:prSet presAssocID="{C252C0DF-B21C-46AA-A46E-523BF6FC029B}" presName="connTx" presStyleLbl="parChTrans1D3" presStyleIdx="4" presStyleCnt="8"/>
      <dgm:spPr/>
      <dgm:t>
        <a:bodyPr/>
        <a:lstStyle/>
        <a:p>
          <a:endParaRPr lang="en-US"/>
        </a:p>
      </dgm:t>
    </dgm:pt>
    <dgm:pt modelId="{5A35786B-455B-461B-9E5C-8B1E00C1C39A}" type="pres">
      <dgm:prSet presAssocID="{76E0CFB0-BCED-4FA4-9A87-A1F6BF3FD405}" presName="root2" presStyleCnt="0"/>
      <dgm:spPr/>
    </dgm:pt>
    <dgm:pt modelId="{AA68CEF6-A416-46EE-92DC-482728682950}" type="pres">
      <dgm:prSet presAssocID="{76E0CFB0-BCED-4FA4-9A87-A1F6BF3FD405}" presName="LevelTwoTextNode" presStyleLbl="asst0" presStyleIdx="10" presStyleCnt="14" custLinFactNeighborX="834" custLinFactNeighborY="-21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40636-AACD-4892-AD91-0B1770C3DEB0}" type="pres">
      <dgm:prSet presAssocID="{76E0CFB0-BCED-4FA4-9A87-A1F6BF3FD405}" presName="level3hierChild" presStyleCnt="0"/>
      <dgm:spPr/>
    </dgm:pt>
    <dgm:pt modelId="{2866F0DC-4846-46F9-BB81-F50D50E850B7}" type="pres">
      <dgm:prSet presAssocID="{0C8ED1FA-CE14-48CF-8331-4F4BF8073BA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89F53A8A-5A35-4150-8E46-CD76120FCDE5}" type="pres">
      <dgm:prSet presAssocID="{0C8ED1FA-CE14-48CF-8331-4F4BF8073BA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5F3EF854-1E2B-455B-B5D1-73A772BB0865}" type="pres">
      <dgm:prSet presAssocID="{7F9F9727-82E1-4125-B55A-D62CB3A536F6}" presName="root2" presStyleCnt="0"/>
      <dgm:spPr/>
    </dgm:pt>
    <dgm:pt modelId="{3DB09F17-A390-41F2-A7B3-43DB3883B38B}" type="pres">
      <dgm:prSet presAssocID="{7F9F9727-82E1-4125-B55A-D62CB3A536F6}" presName="LevelTwoTextNode" presStyleLbl="asst0" presStyleIdx="11" presStyleCnt="14" custLinFactNeighborX="834" custLinFactNeighborY="-15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FF2BB-4677-44EC-93F1-C45D81846A51}" type="pres">
      <dgm:prSet presAssocID="{7F9F9727-82E1-4125-B55A-D62CB3A536F6}" presName="level3hierChild" presStyleCnt="0"/>
      <dgm:spPr/>
    </dgm:pt>
    <dgm:pt modelId="{456CCA6C-75A5-4F2D-BCD4-ADB984C86647}" type="pres">
      <dgm:prSet presAssocID="{9866BF7C-989B-4857-BB07-C39F57BBE49F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0E8A0F56-86F3-423C-A0B9-C3B0FFCBBFB6}" type="pres">
      <dgm:prSet presAssocID="{9866BF7C-989B-4857-BB07-C39F57BBE49F}" presName="connTx" presStyleLbl="parChTrans1D3" presStyleIdx="6" presStyleCnt="8"/>
      <dgm:spPr/>
      <dgm:t>
        <a:bodyPr/>
        <a:lstStyle/>
        <a:p>
          <a:endParaRPr lang="en-US"/>
        </a:p>
      </dgm:t>
    </dgm:pt>
    <dgm:pt modelId="{665430A9-2BBD-4CE0-80C8-A67CA1C6E6EE}" type="pres">
      <dgm:prSet presAssocID="{01B4B950-19AA-4E39-B560-7CFB0A5A9898}" presName="root2" presStyleCnt="0"/>
      <dgm:spPr/>
    </dgm:pt>
    <dgm:pt modelId="{D8AF3B5A-6C5E-40C7-94F6-F6042245E159}" type="pres">
      <dgm:prSet presAssocID="{01B4B950-19AA-4E39-B560-7CFB0A5A9898}" presName="LevelTwoTextNode" presStyleLbl="asst0" presStyleIdx="12" presStyleCnt="14" custLinFactNeighborX="834" custLinFactNeighborY="-8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2E4C09-A92B-4F42-BDFA-8BC36AF64AD8}" type="pres">
      <dgm:prSet presAssocID="{01B4B950-19AA-4E39-B560-7CFB0A5A9898}" presName="level3hierChild" presStyleCnt="0"/>
      <dgm:spPr/>
    </dgm:pt>
    <dgm:pt modelId="{0D0B6DD0-DC29-4AB0-A705-2FA53CD50296}" type="pres">
      <dgm:prSet presAssocID="{9FB80D9F-B735-4156-8952-0E8A4F539BDF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3B7B0281-E2F1-47E6-A139-033350AA3E66}" type="pres">
      <dgm:prSet presAssocID="{9FB80D9F-B735-4156-8952-0E8A4F539BDF}" presName="connTx" presStyleLbl="parChTrans1D3" presStyleIdx="7" presStyleCnt="8"/>
      <dgm:spPr/>
      <dgm:t>
        <a:bodyPr/>
        <a:lstStyle/>
        <a:p>
          <a:endParaRPr lang="en-US"/>
        </a:p>
      </dgm:t>
    </dgm:pt>
    <dgm:pt modelId="{120EF03C-A957-4B4B-85C1-382DC7721597}" type="pres">
      <dgm:prSet presAssocID="{85375CD5-929D-4A63-825B-FE74FF5C7669}" presName="root2" presStyleCnt="0"/>
      <dgm:spPr/>
    </dgm:pt>
    <dgm:pt modelId="{59F3F19F-3E80-40A5-908A-FF4209996929}" type="pres">
      <dgm:prSet presAssocID="{85375CD5-929D-4A63-825B-FE74FF5C7669}" presName="LevelTwoTextNode" presStyleLbl="asst0" presStyleIdx="13" presStyleCnt="14" custLinFactNeighborX="834" custLinFactNeighborY="-8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7DA8AC-BAC5-49EB-BE81-5ECE3ECFDCC4}" type="pres">
      <dgm:prSet presAssocID="{85375CD5-929D-4A63-825B-FE74FF5C7669}" presName="level3hierChild" presStyleCnt="0"/>
      <dgm:spPr/>
    </dgm:pt>
  </dgm:ptLst>
  <dgm:cxnLst>
    <dgm:cxn modelId="{6DC575DA-876C-4337-9CED-1984F007D9DF}" type="presOf" srcId="{00860990-6D03-4D1C-AF53-EDC13AFABCBE}" destId="{DDE7D266-5CC1-4033-89E8-642CB4656FD1}" srcOrd="0" destOrd="0" presId="urn:microsoft.com/office/officeart/2005/8/layout/hierarchy2"/>
    <dgm:cxn modelId="{1B37EE2A-3DD0-44CE-B2BE-46AE996B439A}" srcId="{00860990-6D03-4D1C-AF53-EDC13AFABCBE}" destId="{959DB269-FCE7-4D88-A8DD-FADD6C9C010A}" srcOrd="3" destOrd="0" parTransId="{2B11F1BD-98CA-44B5-800E-0E060E28DC14}" sibTransId="{27904E6B-BC9E-4A43-8206-62AB883E82BA}"/>
    <dgm:cxn modelId="{5DDFC027-B15E-4426-B18A-C9364A55A795}" type="presOf" srcId="{F99F6516-238C-4E1F-9913-93F70FCD19A2}" destId="{6166F74B-1DD8-41E6-8B64-AF146A41DD7B}" srcOrd="1" destOrd="0" presId="urn:microsoft.com/office/officeart/2005/8/layout/hierarchy2"/>
    <dgm:cxn modelId="{0822566B-68B1-44FF-936D-BB5C08E6E3B6}" srcId="{061BF283-180E-4BF9-8DBB-BC910D0A5964}" destId="{7F9F9727-82E1-4125-B55A-D62CB3A536F6}" srcOrd="1" destOrd="0" parTransId="{0C8ED1FA-CE14-48CF-8331-4F4BF8073BA1}" sibTransId="{68BCCB70-A616-4617-AD37-CFE123FDAB37}"/>
    <dgm:cxn modelId="{10A545FD-3D98-4266-959D-91C832BB881B}" type="presOf" srcId="{1C73589E-3F9C-4D44-895B-49B4A11254C7}" destId="{75213AC6-95AC-4537-815C-FAE1792963AB}" srcOrd="0" destOrd="0" presId="urn:microsoft.com/office/officeart/2005/8/layout/hierarchy2"/>
    <dgm:cxn modelId="{367C1609-6633-4C83-B03D-D4EDEEC2146F}" type="presOf" srcId="{F99F6516-238C-4E1F-9913-93F70FCD19A2}" destId="{3B3DFCF8-8E77-4208-B167-E1630863AACB}" srcOrd="0" destOrd="0" presId="urn:microsoft.com/office/officeart/2005/8/layout/hierarchy2"/>
    <dgm:cxn modelId="{F7A6891A-B675-4814-BD52-34E94A07A530}" type="presOf" srcId="{C9FFD3AE-ECE3-4C21-B3E3-6CEE4BE20BE0}" destId="{4C01537F-AC2B-4CEF-8822-22BFB826BEEA}" srcOrd="0" destOrd="0" presId="urn:microsoft.com/office/officeart/2005/8/layout/hierarchy2"/>
    <dgm:cxn modelId="{E3DA5EBC-4D9C-4215-A391-FDD7B9524182}" type="presOf" srcId="{B2C78E95-8A7D-4097-85A1-BAE63A0357FF}" destId="{019A7717-D3F8-46D4-8C1D-65CCC5B45F38}" srcOrd="0" destOrd="0" presId="urn:microsoft.com/office/officeart/2005/8/layout/hierarchy2"/>
    <dgm:cxn modelId="{AF8D9EA4-3A17-4D90-BD37-4B2301A5FA7D}" type="presOf" srcId="{AE2CE51C-5EA4-44AE-AA61-F49458077EA0}" destId="{71D0089E-F092-4A79-A7AB-532FF74591F7}" srcOrd="0" destOrd="0" presId="urn:microsoft.com/office/officeart/2005/8/layout/hierarchy2"/>
    <dgm:cxn modelId="{57FF8E13-515B-4CD6-BD29-E3E588450ACD}" type="presOf" srcId="{252FDF3D-DD76-46E4-BBE3-9152064038B9}" destId="{A6AA1136-A251-4ECC-8078-8F0B6C4E81AE}" srcOrd="0" destOrd="0" presId="urn:microsoft.com/office/officeart/2005/8/layout/hierarchy2"/>
    <dgm:cxn modelId="{71E2C9CB-FFCB-4AF1-B8CB-B4687FF517CE}" type="presOf" srcId="{01B4B950-19AA-4E39-B560-7CFB0A5A9898}" destId="{D8AF3B5A-6C5E-40C7-94F6-F6042245E159}" srcOrd="0" destOrd="0" presId="urn:microsoft.com/office/officeart/2005/8/layout/hierarchy2"/>
    <dgm:cxn modelId="{AF3D2114-E2FB-47EA-87C0-865FA4C72FC0}" type="presOf" srcId="{C9FFD3AE-ECE3-4C21-B3E3-6CEE4BE20BE0}" destId="{95A4A202-EA9C-4242-9CF9-AF2D2A021244}" srcOrd="1" destOrd="0" presId="urn:microsoft.com/office/officeart/2005/8/layout/hierarchy2"/>
    <dgm:cxn modelId="{5659DA87-2B10-4A08-BEE3-2F9512DB5F16}" srcId="{40C22B9E-BEE1-4859-8B1A-8DA1E3A987EE}" destId="{C3F0A13E-AF16-49D1-95DB-ADDA6B91D991}" srcOrd="0" destOrd="0" parTransId="{132A45AD-E79D-4C6D-94D3-E545B39226F1}" sibTransId="{5CB08F59-0321-496C-BF67-8149B0C1F826}"/>
    <dgm:cxn modelId="{D81955D9-921F-4F39-96B9-119823BB8350}" type="presOf" srcId="{431F816D-0E90-468F-B1A3-C9E32AA02688}" destId="{D4BF9AD7-2D05-4698-8D03-B19796110471}" srcOrd="1" destOrd="0" presId="urn:microsoft.com/office/officeart/2005/8/layout/hierarchy2"/>
    <dgm:cxn modelId="{354AD83A-1CD3-42EC-9A2D-7390C71A975A}" type="presOf" srcId="{6E5684DE-0762-4597-98C2-EDE914546846}" destId="{E489E8B5-316D-4387-ADB4-013529651500}" srcOrd="0" destOrd="0" presId="urn:microsoft.com/office/officeart/2005/8/layout/hierarchy2"/>
    <dgm:cxn modelId="{A5D3558E-A1EC-431F-BF4D-05779B7288C8}" type="presOf" srcId="{9866BF7C-989B-4857-BB07-C39F57BBE49F}" destId="{0E8A0F56-86F3-423C-A0B9-C3B0FFCBBFB6}" srcOrd="1" destOrd="0" presId="urn:microsoft.com/office/officeart/2005/8/layout/hierarchy2"/>
    <dgm:cxn modelId="{181F5088-B998-4DC5-872A-85E2D3B206B2}" type="presOf" srcId="{EB75FF24-E7C8-4F31-A2D0-3E2B7A7D6720}" destId="{63DEF09C-4487-43FD-B44B-94F781064C89}" srcOrd="0" destOrd="0" presId="urn:microsoft.com/office/officeart/2005/8/layout/hierarchy2"/>
    <dgm:cxn modelId="{917BDB72-17C9-4927-AF73-DA9992C22A60}" type="presOf" srcId="{9FB80D9F-B735-4156-8952-0E8A4F539BDF}" destId="{3B7B0281-E2F1-47E6-A139-033350AA3E66}" srcOrd="1" destOrd="0" presId="urn:microsoft.com/office/officeart/2005/8/layout/hierarchy2"/>
    <dgm:cxn modelId="{C3855E04-DC20-42EB-89E1-94E2C880415D}" srcId="{AE2CE51C-5EA4-44AE-AA61-F49458077EA0}" destId="{374BEE0C-0D15-4F33-868F-D07C81FB0ACE}" srcOrd="2" destOrd="0" parTransId="{F99F6516-238C-4E1F-9913-93F70FCD19A2}" sibTransId="{71BB8BF3-CC7A-4F1A-81E1-75140816C40B}"/>
    <dgm:cxn modelId="{33AE813F-EE8F-4D40-8D95-F17A981DF48B}" type="presOf" srcId="{374BEE0C-0D15-4F33-868F-D07C81FB0ACE}" destId="{F0AC1DDD-C2F8-4251-9D7A-76EB6150F1F0}" srcOrd="0" destOrd="0" presId="urn:microsoft.com/office/officeart/2005/8/layout/hierarchy2"/>
    <dgm:cxn modelId="{D5E1A704-808A-4D98-B2AA-0585ACC34771}" type="presOf" srcId="{6E5684DE-0762-4597-98C2-EDE914546846}" destId="{12760DA4-9FC5-4DEB-99E8-72B1CE5F05BF}" srcOrd="1" destOrd="0" presId="urn:microsoft.com/office/officeart/2005/8/layout/hierarchy2"/>
    <dgm:cxn modelId="{298C1756-A630-4ECD-BD32-0EC0AC600EBE}" type="presOf" srcId="{85375CD5-929D-4A63-825B-FE74FF5C7669}" destId="{59F3F19F-3E80-40A5-908A-FF4209996929}" srcOrd="0" destOrd="0" presId="urn:microsoft.com/office/officeart/2005/8/layout/hierarchy2"/>
    <dgm:cxn modelId="{A87907C8-EF74-4E31-B7DD-BFC7365751E2}" type="presOf" srcId="{7F9F9727-82E1-4125-B55A-D62CB3A536F6}" destId="{3DB09F17-A390-41F2-A7B3-43DB3883B38B}" srcOrd="0" destOrd="0" presId="urn:microsoft.com/office/officeart/2005/8/layout/hierarchy2"/>
    <dgm:cxn modelId="{36443C6D-DDCB-4D43-ABDA-8D67555041EF}" type="presOf" srcId="{76E0CFB0-BCED-4FA4-9A87-A1F6BF3FD405}" destId="{AA68CEF6-A416-46EE-92DC-482728682950}" srcOrd="0" destOrd="0" presId="urn:microsoft.com/office/officeart/2005/8/layout/hierarchy2"/>
    <dgm:cxn modelId="{8B99C34E-6400-43F0-A4BA-AE058CAB124E}" type="presOf" srcId="{408BB205-FEA8-42D6-9514-0B226693A05B}" destId="{E0002F21-34DF-4678-8643-126F5B4333B7}" srcOrd="0" destOrd="0" presId="urn:microsoft.com/office/officeart/2005/8/layout/hierarchy2"/>
    <dgm:cxn modelId="{7BF5EEFB-7FCE-4DCD-A0F0-31C447CFBFE3}" type="presOf" srcId="{E7746A0D-EF8B-44F9-96A8-1A5707A1402C}" destId="{2518EA4C-DD2B-4EEA-B0EC-EDBFFFFA1C12}" srcOrd="0" destOrd="0" presId="urn:microsoft.com/office/officeart/2005/8/layout/hierarchy2"/>
    <dgm:cxn modelId="{A7C8CFF9-2B41-4DD8-8D4E-627E1DAEC05C}" type="presOf" srcId="{7860043C-E6C9-41EB-9262-D2560DDE56CB}" destId="{207BF42F-DF56-4295-ACB9-F981E31292B7}" srcOrd="0" destOrd="0" presId="urn:microsoft.com/office/officeart/2005/8/layout/hierarchy2"/>
    <dgm:cxn modelId="{5BE9626A-2789-4183-8A80-8ADD6FEA03EF}" srcId="{00860990-6D03-4D1C-AF53-EDC13AFABCBE}" destId="{252FDF3D-DD76-46E4-BBE3-9152064038B9}" srcOrd="4" destOrd="0" parTransId="{C9FFD3AE-ECE3-4C21-B3E3-6CEE4BE20BE0}" sibTransId="{911312CE-640C-4158-B01E-FD23948CB1B0}"/>
    <dgm:cxn modelId="{5FFA9A97-16B2-4625-9325-FF84A660B22D}" srcId="{AE2CE51C-5EA4-44AE-AA61-F49458077EA0}" destId="{408BB205-FEA8-42D6-9514-0B226693A05B}" srcOrd="3" destOrd="0" parTransId="{6E5684DE-0762-4597-98C2-EDE914546846}" sibTransId="{400C209C-8482-40D5-A96B-5851F655CC85}"/>
    <dgm:cxn modelId="{8CAF9912-4997-4844-82C1-B25CCE4B86CE}" type="presOf" srcId="{9FB80D9F-B735-4156-8952-0E8A4F539BDF}" destId="{0D0B6DD0-DC29-4AB0-A705-2FA53CD50296}" srcOrd="0" destOrd="0" presId="urn:microsoft.com/office/officeart/2005/8/layout/hierarchy2"/>
    <dgm:cxn modelId="{5EA68CBE-1BA9-4AFD-83BA-3E4441FEF6EB}" type="presOf" srcId="{9866BF7C-989B-4857-BB07-C39F57BBE49F}" destId="{456CCA6C-75A5-4F2D-BCD4-ADB984C86647}" srcOrd="0" destOrd="0" presId="urn:microsoft.com/office/officeart/2005/8/layout/hierarchy2"/>
    <dgm:cxn modelId="{003FAC13-9BE8-4A93-BB1D-512F3CC3DB31}" srcId="{00860990-6D03-4D1C-AF53-EDC13AFABCBE}" destId="{AE2CE51C-5EA4-44AE-AA61-F49458077EA0}" srcOrd="0" destOrd="0" parTransId="{7860043C-E6C9-41EB-9262-D2560DDE56CB}" sibTransId="{B2016549-E268-47A8-A494-79D5B7C4C3BF}"/>
    <dgm:cxn modelId="{0B18083B-9DAF-4138-A578-9E5E33059783}" type="presOf" srcId="{76A15311-1CB3-4DB6-ABA9-77C47E9D9CFC}" destId="{A88C1BDD-69FF-4BB2-9D03-7328D97D385D}" srcOrd="0" destOrd="0" presId="urn:microsoft.com/office/officeart/2005/8/layout/hierarchy2"/>
    <dgm:cxn modelId="{8C032A5F-54F6-485B-9DE7-13DF35B262D4}" srcId="{00860990-6D03-4D1C-AF53-EDC13AFABCBE}" destId="{B2C78E95-8A7D-4097-85A1-BAE63A0357FF}" srcOrd="1" destOrd="0" parTransId="{E7746A0D-EF8B-44F9-96A8-1A5707A1402C}" sibTransId="{F209E5D7-EAFF-47C3-B882-82CF6893F507}"/>
    <dgm:cxn modelId="{DF332344-EE0B-493B-8D99-22C1D10D1558}" type="presOf" srcId="{EFD6E7A3-6F82-4E2C-B583-3137FFCAFBE2}" destId="{A172C3BE-B6CB-4549-9574-A0DAA5DE6C7A}" srcOrd="0" destOrd="0" presId="urn:microsoft.com/office/officeart/2005/8/layout/hierarchy2"/>
    <dgm:cxn modelId="{56F3FE1B-1F50-4BA6-91F3-FBBC4CD49CFC}" type="presOf" srcId="{1C73589E-3F9C-4D44-895B-49B4A11254C7}" destId="{B18F13B8-159B-47C1-849C-784B34141245}" srcOrd="1" destOrd="0" presId="urn:microsoft.com/office/officeart/2005/8/layout/hierarchy2"/>
    <dgm:cxn modelId="{904AEDF0-1762-4EE1-B61B-AD75A861520F}" type="presOf" srcId="{C252C0DF-B21C-46AA-A46E-523BF6FC029B}" destId="{F5192DF2-B7C3-4C1D-8BC0-88912F16987E}" srcOrd="0" destOrd="0" presId="urn:microsoft.com/office/officeart/2005/8/layout/hierarchy2"/>
    <dgm:cxn modelId="{FD9BD55F-C5BA-438B-9E04-7804E9F1D7AC}" type="presOf" srcId="{7860043C-E6C9-41EB-9262-D2560DDE56CB}" destId="{9D50DA34-FBE9-4B54-B796-98EBE7DBCD8B}" srcOrd="1" destOrd="0" presId="urn:microsoft.com/office/officeart/2005/8/layout/hierarchy2"/>
    <dgm:cxn modelId="{1697A8BB-A4BF-434B-B93F-2E09D54A4B7D}" srcId="{40C22B9E-BEE1-4859-8B1A-8DA1E3A987EE}" destId="{00860990-6D03-4D1C-AF53-EDC13AFABCBE}" srcOrd="1" destOrd="0" parTransId="{E7B1F4EB-309B-42B4-A59D-0A69A7FDC967}" sibTransId="{52CE9A73-3B18-4369-BF31-181653B0F84D}"/>
    <dgm:cxn modelId="{348B6236-EC28-49F2-8912-1709C967FA08}" srcId="{AE2CE51C-5EA4-44AE-AA61-F49458077EA0}" destId="{76A15311-1CB3-4DB6-ABA9-77C47E9D9CFC}" srcOrd="1" destOrd="0" parTransId="{22E79B18-21B9-4453-9815-7986161B5633}" sibTransId="{B653DFAE-65F9-4A73-8701-C1EA25BE7B9B}"/>
    <dgm:cxn modelId="{25164CA1-8B98-4871-A2B9-2B299F159CDF}" type="presOf" srcId="{22E79B18-21B9-4453-9815-7986161B5633}" destId="{3647AF6D-099A-4ACB-AF06-A0EA5E3EEA57}" srcOrd="1" destOrd="0" presId="urn:microsoft.com/office/officeart/2005/8/layout/hierarchy2"/>
    <dgm:cxn modelId="{F26B6EB8-865B-4D0C-B710-50D037EBD26A}" srcId="{061BF283-180E-4BF9-8DBB-BC910D0A5964}" destId="{01B4B950-19AA-4E39-B560-7CFB0A5A9898}" srcOrd="2" destOrd="0" parTransId="{9866BF7C-989B-4857-BB07-C39F57BBE49F}" sibTransId="{4ED8CA2F-0690-4495-B56E-F07CB91F05FE}"/>
    <dgm:cxn modelId="{32CEA69B-D8DD-4E3A-8AD8-AEBED7422F55}" type="presOf" srcId="{061BF283-180E-4BF9-8DBB-BC910D0A5964}" destId="{03B33BBC-0A2B-4C07-9DD9-9AA90B0C8899}" srcOrd="0" destOrd="0" presId="urn:microsoft.com/office/officeart/2005/8/layout/hierarchy2"/>
    <dgm:cxn modelId="{2604A510-557A-401A-B30B-BB6DB3FEC01A}" type="presOf" srcId="{2B11F1BD-98CA-44B5-800E-0E060E28DC14}" destId="{37F24E97-354B-454D-A9B1-95468F91E8EB}" srcOrd="1" destOrd="0" presId="urn:microsoft.com/office/officeart/2005/8/layout/hierarchy2"/>
    <dgm:cxn modelId="{E938A655-2867-481B-A22C-9F532D0B8C58}" type="presOf" srcId="{40C22B9E-BEE1-4859-8B1A-8DA1E3A987EE}" destId="{8F967F60-E9E4-43AE-8AB3-7F3FE59BCCA6}" srcOrd="0" destOrd="0" presId="urn:microsoft.com/office/officeart/2005/8/layout/hierarchy2"/>
    <dgm:cxn modelId="{507E152C-0EAE-40D5-8E5F-ED1D81A766F6}" type="presOf" srcId="{0C8ED1FA-CE14-48CF-8331-4F4BF8073BA1}" destId="{2866F0DC-4846-46F9-BB81-F50D50E850B7}" srcOrd="0" destOrd="0" presId="urn:microsoft.com/office/officeart/2005/8/layout/hierarchy2"/>
    <dgm:cxn modelId="{2FC950B1-4C68-46FB-8F6F-A8E8C35C21CA}" srcId="{AE2CE51C-5EA4-44AE-AA61-F49458077EA0}" destId="{EB75FF24-E7C8-4F31-A2D0-3E2B7A7D6720}" srcOrd="0" destOrd="0" parTransId="{431F816D-0E90-468F-B1A3-C9E32AA02688}" sibTransId="{B90C93CE-89E4-4469-AA3D-246AFE0A2B8D}"/>
    <dgm:cxn modelId="{352DD4A8-D058-47BF-A1A5-B6188A801021}" srcId="{00860990-6D03-4D1C-AF53-EDC13AFABCBE}" destId="{061BF283-180E-4BF9-8DBB-BC910D0A5964}" srcOrd="5" destOrd="0" parTransId="{1C73589E-3F9C-4D44-895B-49B4A11254C7}" sibTransId="{ABB6C020-71D8-4DDB-90BB-AE3B439BB479}"/>
    <dgm:cxn modelId="{ABF07D8D-C871-46C3-94D6-93364078F5E8}" type="presOf" srcId="{22E79B18-21B9-4453-9815-7986161B5633}" destId="{16D7BA9E-DC2F-4AC1-A72C-6619EEE33B64}" srcOrd="0" destOrd="0" presId="urn:microsoft.com/office/officeart/2005/8/layout/hierarchy2"/>
    <dgm:cxn modelId="{EE6A2990-D44D-45F6-8DA4-AB694001CCB9}" type="presOf" srcId="{323ED555-C515-430E-A9F1-01E74CB0EDDB}" destId="{81412D73-3093-4C58-9FAB-5229A1A1FEB0}" srcOrd="0" destOrd="0" presId="urn:microsoft.com/office/officeart/2005/8/layout/hierarchy2"/>
    <dgm:cxn modelId="{1BA6A795-23E3-42B1-A255-E4BB577F15DD}" type="presOf" srcId="{C252C0DF-B21C-46AA-A46E-523BF6FC029B}" destId="{62883D7B-DED2-4264-B71C-CEDB74FD5F77}" srcOrd="1" destOrd="0" presId="urn:microsoft.com/office/officeart/2005/8/layout/hierarchy2"/>
    <dgm:cxn modelId="{B6A766F3-3A10-4BE5-8D4F-5AB4D5AD80AB}" srcId="{061BF283-180E-4BF9-8DBB-BC910D0A5964}" destId="{76E0CFB0-BCED-4FA4-9A87-A1F6BF3FD405}" srcOrd="0" destOrd="0" parTransId="{C252C0DF-B21C-46AA-A46E-523BF6FC029B}" sibTransId="{2EC56C3E-CDBE-4860-8B04-4A8277C47463}"/>
    <dgm:cxn modelId="{AABC4337-A89F-429A-951D-E560800F0219}" type="presOf" srcId="{EFD6E7A3-6F82-4E2C-B583-3137FFCAFBE2}" destId="{E6CBD090-5051-48BD-9388-85A99ED6D5D5}" srcOrd="1" destOrd="0" presId="urn:microsoft.com/office/officeart/2005/8/layout/hierarchy2"/>
    <dgm:cxn modelId="{369BCBEB-C35C-4135-99AD-30B5359CA6F2}" type="presOf" srcId="{2B11F1BD-98CA-44B5-800E-0E060E28DC14}" destId="{684F5910-FE28-4767-815F-3D2121E46BEC}" srcOrd="0" destOrd="0" presId="urn:microsoft.com/office/officeart/2005/8/layout/hierarchy2"/>
    <dgm:cxn modelId="{B5685C7A-677F-4BE7-A1B4-CF533B8935C3}" type="presOf" srcId="{E7746A0D-EF8B-44F9-96A8-1A5707A1402C}" destId="{D306650E-2BA8-47C1-8181-F17426407B83}" srcOrd="1" destOrd="0" presId="urn:microsoft.com/office/officeart/2005/8/layout/hierarchy2"/>
    <dgm:cxn modelId="{F6105837-F90C-4F41-83A0-C56FC0635754}" type="presOf" srcId="{959DB269-FCE7-4D88-A8DD-FADD6C9C010A}" destId="{59780CCD-FA73-4981-91D1-F594A8D6EC6C}" srcOrd="0" destOrd="0" presId="urn:microsoft.com/office/officeart/2005/8/layout/hierarchy2"/>
    <dgm:cxn modelId="{638C7FA1-E6E7-4807-816F-E4220098E3B2}" type="presOf" srcId="{431F816D-0E90-468F-B1A3-C9E32AA02688}" destId="{5A783745-345A-4622-9E99-70580B650933}" srcOrd="0" destOrd="0" presId="urn:microsoft.com/office/officeart/2005/8/layout/hierarchy2"/>
    <dgm:cxn modelId="{E9C232EE-FBC6-4855-8E7D-68114533D600}" type="presOf" srcId="{0C8ED1FA-CE14-48CF-8331-4F4BF8073BA1}" destId="{89F53A8A-5A35-4150-8E46-CD76120FCDE5}" srcOrd="1" destOrd="0" presId="urn:microsoft.com/office/officeart/2005/8/layout/hierarchy2"/>
    <dgm:cxn modelId="{88FAA449-FE63-4C54-8A95-B29EB9EB63F9}" srcId="{061BF283-180E-4BF9-8DBB-BC910D0A5964}" destId="{85375CD5-929D-4A63-825B-FE74FF5C7669}" srcOrd="3" destOrd="0" parTransId="{9FB80D9F-B735-4156-8952-0E8A4F539BDF}" sibTransId="{5D756AB6-5C45-4E8F-9E0F-18FDB89423CB}"/>
    <dgm:cxn modelId="{3C795321-C080-494A-8695-5E7BCD34AFD8}" srcId="{00860990-6D03-4D1C-AF53-EDC13AFABCBE}" destId="{323ED555-C515-430E-A9F1-01E74CB0EDDB}" srcOrd="2" destOrd="0" parTransId="{EFD6E7A3-6F82-4E2C-B583-3137FFCAFBE2}" sibTransId="{B3A5935F-3F0A-41D5-A492-E262624396DA}"/>
    <dgm:cxn modelId="{6E88EE6B-6490-4D6A-ABB0-70182CB6F0EE}" type="presOf" srcId="{C3F0A13E-AF16-49D1-95DB-ADDA6B91D991}" destId="{B5BEF265-ED01-4324-9479-E97BDD3C8B10}" srcOrd="0" destOrd="0" presId="urn:microsoft.com/office/officeart/2005/8/layout/hierarchy2"/>
    <dgm:cxn modelId="{01B874C4-6831-499B-BED6-310FC8C1439D}" type="presParOf" srcId="{8F967F60-E9E4-43AE-8AB3-7F3FE59BCCA6}" destId="{F2E681B0-596D-4BB9-ACF7-D4558A1D3CB2}" srcOrd="0" destOrd="0" presId="urn:microsoft.com/office/officeart/2005/8/layout/hierarchy2"/>
    <dgm:cxn modelId="{6F58C936-2749-4CD3-A07C-9075F9A362D3}" type="presParOf" srcId="{F2E681B0-596D-4BB9-ACF7-D4558A1D3CB2}" destId="{B5BEF265-ED01-4324-9479-E97BDD3C8B10}" srcOrd="0" destOrd="0" presId="urn:microsoft.com/office/officeart/2005/8/layout/hierarchy2"/>
    <dgm:cxn modelId="{59FCD843-FB48-4BBA-98E7-3FE9E86F10D4}" type="presParOf" srcId="{F2E681B0-596D-4BB9-ACF7-D4558A1D3CB2}" destId="{2A386106-F55D-4EFC-B88B-664DC22DC92C}" srcOrd="1" destOrd="0" presId="urn:microsoft.com/office/officeart/2005/8/layout/hierarchy2"/>
    <dgm:cxn modelId="{95B4525D-7F18-43E9-A44C-A1391C831C64}" type="presParOf" srcId="{8F967F60-E9E4-43AE-8AB3-7F3FE59BCCA6}" destId="{EA71B2B4-1A92-460B-9F52-E5B08800FB84}" srcOrd="1" destOrd="0" presId="urn:microsoft.com/office/officeart/2005/8/layout/hierarchy2"/>
    <dgm:cxn modelId="{06589E9B-B318-4EA7-8A31-098550C6FA56}" type="presParOf" srcId="{EA71B2B4-1A92-460B-9F52-E5B08800FB84}" destId="{DDE7D266-5CC1-4033-89E8-642CB4656FD1}" srcOrd="0" destOrd="0" presId="urn:microsoft.com/office/officeart/2005/8/layout/hierarchy2"/>
    <dgm:cxn modelId="{23FBA020-59FC-4A85-93A3-FEE1F19ABF45}" type="presParOf" srcId="{EA71B2B4-1A92-460B-9F52-E5B08800FB84}" destId="{006FE7CF-EA52-47A9-9584-74442D7016B9}" srcOrd="1" destOrd="0" presId="urn:microsoft.com/office/officeart/2005/8/layout/hierarchy2"/>
    <dgm:cxn modelId="{EDF324C0-CEC1-4FE2-8178-336DC9E4163D}" type="presParOf" srcId="{006FE7CF-EA52-47A9-9584-74442D7016B9}" destId="{207BF42F-DF56-4295-ACB9-F981E31292B7}" srcOrd="0" destOrd="0" presId="urn:microsoft.com/office/officeart/2005/8/layout/hierarchy2"/>
    <dgm:cxn modelId="{8980EDEB-DB28-4DBE-BA43-EB85560DD0A5}" type="presParOf" srcId="{207BF42F-DF56-4295-ACB9-F981E31292B7}" destId="{9D50DA34-FBE9-4B54-B796-98EBE7DBCD8B}" srcOrd="0" destOrd="0" presId="urn:microsoft.com/office/officeart/2005/8/layout/hierarchy2"/>
    <dgm:cxn modelId="{6C5A6AE2-0F45-4AFA-A366-64E5D7F91391}" type="presParOf" srcId="{006FE7CF-EA52-47A9-9584-74442D7016B9}" destId="{D47DD091-17BE-4EFD-9921-BBF3F47511A9}" srcOrd="1" destOrd="0" presId="urn:microsoft.com/office/officeart/2005/8/layout/hierarchy2"/>
    <dgm:cxn modelId="{53870319-4C38-445E-9E67-31830A1C1AED}" type="presParOf" srcId="{D47DD091-17BE-4EFD-9921-BBF3F47511A9}" destId="{71D0089E-F092-4A79-A7AB-532FF74591F7}" srcOrd="0" destOrd="0" presId="urn:microsoft.com/office/officeart/2005/8/layout/hierarchy2"/>
    <dgm:cxn modelId="{9E527B05-E778-4833-9199-F92E64BECAE0}" type="presParOf" srcId="{D47DD091-17BE-4EFD-9921-BBF3F47511A9}" destId="{70E87238-911A-46FE-B5E2-C1D640F339CD}" srcOrd="1" destOrd="0" presId="urn:microsoft.com/office/officeart/2005/8/layout/hierarchy2"/>
    <dgm:cxn modelId="{08637512-CB17-4BBE-9F9F-05914047BAF6}" type="presParOf" srcId="{70E87238-911A-46FE-B5E2-C1D640F339CD}" destId="{5A783745-345A-4622-9E99-70580B650933}" srcOrd="0" destOrd="0" presId="urn:microsoft.com/office/officeart/2005/8/layout/hierarchy2"/>
    <dgm:cxn modelId="{3DD71543-BB1C-48CD-B044-E0D6B6D85F3F}" type="presParOf" srcId="{5A783745-345A-4622-9E99-70580B650933}" destId="{D4BF9AD7-2D05-4698-8D03-B19796110471}" srcOrd="0" destOrd="0" presId="urn:microsoft.com/office/officeart/2005/8/layout/hierarchy2"/>
    <dgm:cxn modelId="{DF9486A3-831C-49C4-8379-C6784635FB99}" type="presParOf" srcId="{70E87238-911A-46FE-B5E2-C1D640F339CD}" destId="{EB07E6B8-B95D-421D-B9EA-EEF89BD6F611}" srcOrd="1" destOrd="0" presId="urn:microsoft.com/office/officeart/2005/8/layout/hierarchy2"/>
    <dgm:cxn modelId="{0E89448E-8C33-4936-9414-3C8677B75EBA}" type="presParOf" srcId="{EB07E6B8-B95D-421D-B9EA-EEF89BD6F611}" destId="{63DEF09C-4487-43FD-B44B-94F781064C89}" srcOrd="0" destOrd="0" presId="urn:microsoft.com/office/officeart/2005/8/layout/hierarchy2"/>
    <dgm:cxn modelId="{810C3686-C495-4D7D-B981-C680C9C0D5A9}" type="presParOf" srcId="{EB07E6B8-B95D-421D-B9EA-EEF89BD6F611}" destId="{2708021D-7C0A-48EB-98E5-C9EB87161CB4}" srcOrd="1" destOrd="0" presId="urn:microsoft.com/office/officeart/2005/8/layout/hierarchy2"/>
    <dgm:cxn modelId="{90FF8319-4D2E-471C-A4E1-227A573D4656}" type="presParOf" srcId="{70E87238-911A-46FE-B5E2-C1D640F339CD}" destId="{16D7BA9E-DC2F-4AC1-A72C-6619EEE33B64}" srcOrd="2" destOrd="0" presId="urn:microsoft.com/office/officeart/2005/8/layout/hierarchy2"/>
    <dgm:cxn modelId="{3A2C2483-CE63-43E6-A788-376DC1995897}" type="presParOf" srcId="{16D7BA9E-DC2F-4AC1-A72C-6619EEE33B64}" destId="{3647AF6D-099A-4ACB-AF06-A0EA5E3EEA57}" srcOrd="0" destOrd="0" presId="urn:microsoft.com/office/officeart/2005/8/layout/hierarchy2"/>
    <dgm:cxn modelId="{A2EC6F61-5BC2-4764-AC91-CCAB81051BB3}" type="presParOf" srcId="{70E87238-911A-46FE-B5E2-C1D640F339CD}" destId="{E4068E45-10DD-4A85-8299-A215B98088B2}" srcOrd="3" destOrd="0" presId="urn:microsoft.com/office/officeart/2005/8/layout/hierarchy2"/>
    <dgm:cxn modelId="{71743501-3FCA-4323-858F-9B6E3E4C89E8}" type="presParOf" srcId="{E4068E45-10DD-4A85-8299-A215B98088B2}" destId="{A88C1BDD-69FF-4BB2-9D03-7328D97D385D}" srcOrd="0" destOrd="0" presId="urn:microsoft.com/office/officeart/2005/8/layout/hierarchy2"/>
    <dgm:cxn modelId="{F4BEAA4B-C1D6-4223-A1BF-3CC59A2850BC}" type="presParOf" srcId="{E4068E45-10DD-4A85-8299-A215B98088B2}" destId="{C107D950-DE25-447B-B896-92D462A31F81}" srcOrd="1" destOrd="0" presId="urn:microsoft.com/office/officeart/2005/8/layout/hierarchy2"/>
    <dgm:cxn modelId="{3C8D9A32-A7DE-46D0-969B-1E267AFCB9AF}" type="presParOf" srcId="{70E87238-911A-46FE-B5E2-C1D640F339CD}" destId="{3B3DFCF8-8E77-4208-B167-E1630863AACB}" srcOrd="4" destOrd="0" presId="urn:microsoft.com/office/officeart/2005/8/layout/hierarchy2"/>
    <dgm:cxn modelId="{B7484D02-3792-4C61-9321-35811ADBDB00}" type="presParOf" srcId="{3B3DFCF8-8E77-4208-B167-E1630863AACB}" destId="{6166F74B-1DD8-41E6-8B64-AF146A41DD7B}" srcOrd="0" destOrd="0" presId="urn:microsoft.com/office/officeart/2005/8/layout/hierarchy2"/>
    <dgm:cxn modelId="{9DD93649-C9D6-4D6F-AD15-9D219E51844D}" type="presParOf" srcId="{70E87238-911A-46FE-B5E2-C1D640F339CD}" destId="{2B2F8462-71E0-40AD-A6CB-BA87FA8CF35E}" srcOrd="5" destOrd="0" presId="urn:microsoft.com/office/officeart/2005/8/layout/hierarchy2"/>
    <dgm:cxn modelId="{F59875BE-19AA-4D89-8C83-CBAD07D4FD0A}" type="presParOf" srcId="{2B2F8462-71E0-40AD-A6CB-BA87FA8CF35E}" destId="{F0AC1DDD-C2F8-4251-9D7A-76EB6150F1F0}" srcOrd="0" destOrd="0" presId="urn:microsoft.com/office/officeart/2005/8/layout/hierarchy2"/>
    <dgm:cxn modelId="{DE5FE1C9-11DA-451F-93EE-B61C312E183A}" type="presParOf" srcId="{2B2F8462-71E0-40AD-A6CB-BA87FA8CF35E}" destId="{5290DECF-F51F-47AE-B5CA-E2F829B946BE}" srcOrd="1" destOrd="0" presId="urn:microsoft.com/office/officeart/2005/8/layout/hierarchy2"/>
    <dgm:cxn modelId="{A3154B91-93D0-44FB-9EDD-A137ADBBB85A}" type="presParOf" srcId="{70E87238-911A-46FE-B5E2-C1D640F339CD}" destId="{E489E8B5-316D-4387-ADB4-013529651500}" srcOrd="6" destOrd="0" presId="urn:microsoft.com/office/officeart/2005/8/layout/hierarchy2"/>
    <dgm:cxn modelId="{F04B3AB1-B941-4DD1-AD27-08B067E879C9}" type="presParOf" srcId="{E489E8B5-316D-4387-ADB4-013529651500}" destId="{12760DA4-9FC5-4DEB-99E8-72B1CE5F05BF}" srcOrd="0" destOrd="0" presId="urn:microsoft.com/office/officeart/2005/8/layout/hierarchy2"/>
    <dgm:cxn modelId="{F2843F6E-6BE1-43F2-8BE1-76E6D291A63B}" type="presParOf" srcId="{70E87238-911A-46FE-B5E2-C1D640F339CD}" destId="{FB917E68-4626-420B-97C1-940143DE8292}" srcOrd="7" destOrd="0" presId="urn:microsoft.com/office/officeart/2005/8/layout/hierarchy2"/>
    <dgm:cxn modelId="{8CCA4045-C95F-4C08-84D2-190AFB9DE541}" type="presParOf" srcId="{FB917E68-4626-420B-97C1-940143DE8292}" destId="{E0002F21-34DF-4678-8643-126F5B4333B7}" srcOrd="0" destOrd="0" presId="urn:microsoft.com/office/officeart/2005/8/layout/hierarchy2"/>
    <dgm:cxn modelId="{940FC996-D1DB-4966-B918-E80392D86E82}" type="presParOf" srcId="{FB917E68-4626-420B-97C1-940143DE8292}" destId="{0747414D-F5AB-41BF-8C95-68DCB8B099FF}" srcOrd="1" destOrd="0" presId="urn:microsoft.com/office/officeart/2005/8/layout/hierarchy2"/>
    <dgm:cxn modelId="{6F9545CB-8D9F-4AAE-AC4C-7B0398D14B43}" type="presParOf" srcId="{006FE7CF-EA52-47A9-9584-74442D7016B9}" destId="{2518EA4C-DD2B-4EEA-B0EC-EDBFFFFA1C12}" srcOrd="2" destOrd="0" presId="urn:microsoft.com/office/officeart/2005/8/layout/hierarchy2"/>
    <dgm:cxn modelId="{2266245B-6AC3-40F5-9769-869B1FD1952F}" type="presParOf" srcId="{2518EA4C-DD2B-4EEA-B0EC-EDBFFFFA1C12}" destId="{D306650E-2BA8-47C1-8181-F17426407B83}" srcOrd="0" destOrd="0" presId="urn:microsoft.com/office/officeart/2005/8/layout/hierarchy2"/>
    <dgm:cxn modelId="{D3FD0714-E283-408F-9BC2-434DA7AE1D0F}" type="presParOf" srcId="{006FE7CF-EA52-47A9-9584-74442D7016B9}" destId="{A04AC287-B34E-4CA4-92CB-42D7CACB8386}" srcOrd="3" destOrd="0" presId="urn:microsoft.com/office/officeart/2005/8/layout/hierarchy2"/>
    <dgm:cxn modelId="{C81AF2B2-2A53-48D4-8587-3A092FF5F790}" type="presParOf" srcId="{A04AC287-B34E-4CA4-92CB-42D7CACB8386}" destId="{019A7717-D3F8-46D4-8C1D-65CCC5B45F38}" srcOrd="0" destOrd="0" presId="urn:microsoft.com/office/officeart/2005/8/layout/hierarchy2"/>
    <dgm:cxn modelId="{A04A521B-AAFA-46E8-850B-270330DFEA0F}" type="presParOf" srcId="{A04AC287-B34E-4CA4-92CB-42D7CACB8386}" destId="{52613679-DD6F-4798-9324-60D72BEDCA64}" srcOrd="1" destOrd="0" presId="urn:microsoft.com/office/officeart/2005/8/layout/hierarchy2"/>
    <dgm:cxn modelId="{F28FBC66-C5BA-46E2-AECE-A42BC67EFEFF}" type="presParOf" srcId="{006FE7CF-EA52-47A9-9584-74442D7016B9}" destId="{A172C3BE-B6CB-4549-9574-A0DAA5DE6C7A}" srcOrd="4" destOrd="0" presId="urn:microsoft.com/office/officeart/2005/8/layout/hierarchy2"/>
    <dgm:cxn modelId="{5C6D2287-7511-4FBE-887A-28AC6AA76DC8}" type="presParOf" srcId="{A172C3BE-B6CB-4549-9574-A0DAA5DE6C7A}" destId="{E6CBD090-5051-48BD-9388-85A99ED6D5D5}" srcOrd="0" destOrd="0" presId="urn:microsoft.com/office/officeart/2005/8/layout/hierarchy2"/>
    <dgm:cxn modelId="{4060F738-FA08-461C-91F8-52511E264793}" type="presParOf" srcId="{006FE7CF-EA52-47A9-9584-74442D7016B9}" destId="{63AFB0F6-D1AE-477D-823C-F2B594663459}" srcOrd="5" destOrd="0" presId="urn:microsoft.com/office/officeart/2005/8/layout/hierarchy2"/>
    <dgm:cxn modelId="{E17C25FD-5D27-4D85-98B3-45438FE4D766}" type="presParOf" srcId="{63AFB0F6-D1AE-477D-823C-F2B594663459}" destId="{81412D73-3093-4C58-9FAB-5229A1A1FEB0}" srcOrd="0" destOrd="0" presId="urn:microsoft.com/office/officeart/2005/8/layout/hierarchy2"/>
    <dgm:cxn modelId="{C8594A93-B0C8-4DB6-9B90-B9002965345C}" type="presParOf" srcId="{63AFB0F6-D1AE-477D-823C-F2B594663459}" destId="{B3757DF3-D284-4487-A38C-AD8A4D949767}" srcOrd="1" destOrd="0" presId="urn:microsoft.com/office/officeart/2005/8/layout/hierarchy2"/>
    <dgm:cxn modelId="{7D573362-58C3-4DAF-A7C8-FFEE945E195C}" type="presParOf" srcId="{006FE7CF-EA52-47A9-9584-74442D7016B9}" destId="{684F5910-FE28-4767-815F-3D2121E46BEC}" srcOrd="6" destOrd="0" presId="urn:microsoft.com/office/officeart/2005/8/layout/hierarchy2"/>
    <dgm:cxn modelId="{29839D3D-FBFD-4D2B-97DC-FCE50B34ED7D}" type="presParOf" srcId="{684F5910-FE28-4767-815F-3D2121E46BEC}" destId="{37F24E97-354B-454D-A9B1-95468F91E8EB}" srcOrd="0" destOrd="0" presId="urn:microsoft.com/office/officeart/2005/8/layout/hierarchy2"/>
    <dgm:cxn modelId="{74D394D4-42F6-4D2B-BBB3-8C73E8BD29C3}" type="presParOf" srcId="{006FE7CF-EA52-47A9-9584-74442D7016B9}" destId="{01CD894C-6372-48D7-AD38-49AB71576DB0}" srcOrd="7" destOrd="0" presId="urn:microsoft.com/office/officeart/2005/8/layout/hierarchy2"/>
    <dgm:cxn modelId="{8EE476B3-5C58-4CC4-BA97-48719A098C90}" type="presParOf" srcId="{01CD894C-6372-48D7-AD38-49AB71576DB0}" destId="{59780CCD-FA73-4981-91D1-F594A8D6EC6C}" srcOrd="0" destOrd="0" presId="urn:microsoft.com/office/officeart/2005/8/layout/hierarchy2"/>
    <dgm:cxn modelId="{82C9972D-07DF-4DFD-91A4-5745454CB658}" type="presParOf" srcId="{01CD894C-6372-48D7-AD38-49AB71576DB0}" destId="{70441E84-A1FE-4EA2-982B-FC1012A50A59}" srcOrd="1" destOrd="0" presId="urn:microsoft.com/office/officeart/2005/8/layout/hierarchy2"/>
    <dgm:cxn modelId="{6C73D4ED-8DC4-4BB2-8F7D-F6FA8B779015}" type="presParOf" srcId="{006FE7CF-EA52-47A9-9584-74442D7016B9}" destId="{4C01537F-AC2B-4CEF-8822-22BFB826BEEA}" srcOrd="8" destOrd="0" presId="urn:microsoft.com/office/officeart/2005/8/layout/hierarchy2"/>
    <dgm:cxn modelId="{FEC33023-A673-494F-AF38-0178CA772C24}" type="presParOf" srcId="{4C01537F-AC2B-4CEF-8822-22BFB826BEEA}" destId="{95A4A202-EA9C-4242-9CF9-AF2D2A021244}" srcOrd="0" destOrd="0" presId="urn:microsoft.com/office/officeart/2005/8/layout/hierarchy2"/>
    <dgm:cxn modelId="{5ACF51E5-125A-481E-9F2B-7DCF333AD012}" type="presParOf" srcId="{006FE7CF-EA52-47A9-9584-74442D7016B9}" destId="{5D90335F-32D1-4085-BE71-65EDB35817AF}" srcOrd="9" destOrd="0" presId="urn:microsoft.com/office/officeart/2005/8/layout/hierarchy2"/>
    <dgm:cxn modelId="{6E29FD73-476A-4106-8EBD-D654F81FA97C}" type="presParOf" srcId="{5D90335F-32D1-4085-BE71-65EDB35817AF}" destId="{A6AA1136-A251-4ECC-8078-8F0B6C4E81AE}" srcOrd="0" destOrd="0" presId="urn:microsoft.com/office/officeart/2005/8/layout/hierarchy2"/>
    <dgm:cxn modelId="{B9B61507-8E12-44D5-9095-BF5584F1E8B2}" type="presParOf" srcId="{5D90335F-32D1-4085-BE71-65EDB35817AF}" destId="{2FE8485C-1489-4282-8571-AB765F1614D0}" srcOrd="1" destOrd="0" presId="urn:microsoft.com/office/officeart/2005/8/layout/hierarchy2"/>
    <dgm:cxn modelId="{E7291A5A-539C-4ABD-9428-41242C550CE9}" type="presParOf" srcId="{006FE7CF-EA52-47A9-9584-74442D7016B9}" destId="{75213AC6-95AC-4537-815C-FAE1792963AB}" srcOrd="10" destOrd="0" presId="urn:microsoft.com/office/officeart/2005/8/layout/hierarchy2"/>
    <dgm:cxn modelId="{03CB5FB6-1FB0-4D04-BA5B-30AAF21A5FAD}" type="presParOf" srcId="{75213AC6-95AC-4537-815C-FAE1792963AB}" destId="{B18F13B8-159B-47C1-849C-784B34141245}" srcOrd="0" destOrd="0" presId="urn:microsoft.com/office/officeart/2005/8/layout/hierarchy2"/>
    <dgm:cxn modelId="{78D27A2C-93C0-49C0-944E-A023EE8BB603}" type="presParOf" srcId="{006FE7CF-EA52-47A9-9584-74442D7016B9}" destId="{310954C2-BDED-4672-A9B0-95EC9E7A3219}" srcOrd="11" destOrd="0" presId="urn:microsoft.com/office/officeart/2005/8/layout/hierarchy2"/>
    <dgm:cxn modelId="{0BC4EC1F-3C0F-40DD-B77D-048B14F47B97}" type="presParOf" srcId="{310954C2-BDED-4672-A9B0-95EC9E7A3219}" destId="{03B33BBC-0A2B-4C07-9DD9-9AA90B0C8899}" srcOrd="0" destOrd="0" presId="urn:microsoft.com/office/officeart/2005/8/layout/hierarchy2"/>
    <dgm:cxn modelId="{89D649A4-5D15-4BB9-9D6F-1AB196525212}" type="presParOf" srcId="{310954C2-BDED-4672-A9B0-95EC9E7A3219}" destId="{EDC3A650-A392-4428-B3BF-F28CD8E46F00}" srcOrd="1" destOrd="0" presId="urn:microsoft.com/office/officeart/2005/8/layout/hierarchy2"/>
    <dgm:cxn modelId="{5D002076-85B6-4376-97A0-829497D97F07}" type="presParOf" srcId="{EDC3A650-A392-4428-B3BF-F28CD8E46F00}" destId="{F5192DF2-B7C3-4C1D-8BC0-88912F16987E}" srcOrd="0" destOrd="0" presId="urn:microsoft.com/office/officeart/2005/8/layout/hierarchy2"/>
    <dgm:cxn modelId="{044712F3-D9AC-46EA-8A6F-69D3A529F3F2}" type="presParOf" srcId="{F5192DF2-B7C3-4C1D-8BC0-88912F16987E}" destId="{62883D7B-DED2-4264-B71C-CEDB74FD5F77}" srcOrd="0" destOrd="0" presId="urn:microsoft.com/office/officeart/2005/8/layout/hierarchy2"/>
    <dgm:cxn modelId="{96954B14-FD76-45AA-97C3-208A48FA6734}" type="presParOf" srcId="{EDC3A650-A392-4428-B3BF-F28CD8E46F00}" destId="{5A35786B-455B-461B-9E5C-8B1E00C1C39A}" srcOrd="1" destOrd="0" presId="urn:microsoft.com/office/officeart/2005/8/layout/hierarchy2"/>
    <dgm:cxn modelId="{7CEE2C7D-8397-418F-8212-590C0062E976}" type="presParOf" srcId="{5A35786B-455B-461B-9E5C-8B1E00C1C39A}" destId="{AA68CEF6-A416-46EE-92DC-482728682950}" srcOrd="0" destOrd="0" presId="urn:microsoft.com/office/officeart/2005/8/layout/hierarchy2"/>
    <dgm:cxn modelId="{C6302252-8516-4FDC-A095-08BA637D7265}" type="presParOf" srcId="{5A35786B-455B-461B-9E5C-8B1E00C1C39A}" destId="{70E40636-AACD-4892-AD91-0B1770C3DEB0}" srcOrd="1" destOrd="0" presId="urn:microsoft.com/office/officeart/2005/8/layout/hierarchy2"/>
    <dgm:cxn modelId="{FF0E995E-2311-4501-8FED-2706C2BD0636}" type="presParOf" srcId="{EDC3A650-A392-4428-B3BF-F28CD8E46F00}" destId="{2866F0DC-4846-46F9-BB81-F50D50E850B7}" srcOrd="2" destOrd="0" presId="urn:microsoft.com/office/officeart/2005/8/layout/hierarchy2"/>
    <dgm:cxn modelId="{3C88A3A7-E4CD-47B4-B8A1-537E59631D46}" type="presParOf" srcId="{2866F0DC-4846-46F9-BB81-F50D50E850B7}" destId="{89F53A8A-5A35-4150-8E46-CD76120FCDE5}" srcOrd="0" destOrd="0" presId="urn:microsoft.com/office/officeart/2005/8/layout/hierarchy2"/>
    <dgm:cxn modelId="{C9819644-D8D8-402C-BA8C-65E42FAA6E06}" type="presParOf" srcId="{EDC3A650-A392-4428-B3BF-F28CD8E46F00}" destId="{5F3EF854-1E2B-455B-B5D1-73A772BB0865}" srcOrd="3" destOrd="0" presId="urn:microsoft.com/office/officeart/2005/8/layout/hierarchy2"/>
    <dgm:cxn modelId="{8262190B-DD8E-4671-B72C-70D229FEAD55}" type="presParOf" srcId="{5F3EF854-1E2B-455B-B5D1-73A772BB0865}" destId="{3DB09F17-A390-41F2-A7B3-43DB3883B38B}" srcOrd="0" destOrd="0" presId="urn:microsoft.com/office/officeart/2005/8/layout/hierarchy2"/>
    <dgm:cxn modelId="{36FF22C5-8FC7-477A-8CA1-078E29FBC5E4}" type="presParOf" srcId="{5F3EF854-1E2B-455B-B5D1-73A772BB0865}" destId="{01CFF2BB-4677-44EC-93F1-C45D81846A51}" srcOrd="1" destOrd="0" presId="urn:microsoft.com/office/officeart/2005/8/layout/hierarchy2"/>
    <dgm:cxn modelId="{A7E95DC5-108B-428C-9621-F7DEE283D25D}" type="presParOf" srcId="{EDC3A650-A392-4428-B3BF-F28CD8E46F00}" destId="{456CCA6C-75A5-4F2D-BCD4-ADB984C86647}" srcOrd="4" destOrd="0" presId="urn:microsoft.com/office/officeart/2005/8/layout/hierarchy2"/>
    <dgm:cxn modelId="{08087FB9-42BD-4FF9-901E-F59D9ECF3AAC}" type="presParOf" srcId="{456CCA6C-75A5-4F2D-BCD4-ADB984C86647}" destId="{0E8A0F56-86F3-423C-A0B9-C3B0FFCBBFB6}" srcOrd="0" destOrd="0" presId="urn:microsoft.com/office/officeart/2005/8/layout/hierarchy2"/>
    <dgm:cxn modelId="{CEBD6D91-4D4E-4781-B6AD-BE78E6D7098E}" type="presParOf" srcId="{EDC3A650-A392-4428-B3BF-F28CD8E46F00}" destId="{665430A9-2BBD-4CE0-80C8-A67CA1C6E6EE}" srcOrd="5" destOrd="0" presId="urn:microsoft.com/office/officeart/2005/8/layout/hierarchy2"/>
    <dgm:cxn modelId="{E4A2C5FE-858D-4F31-BC54-D834A504E34C}" type="presParOf" srcId="{665430A9-2BBD-4CE0-80C8-A67CA1C6E6EE}" destId="{D8AF3B5A-6C5E-40C7-94F6-F6042245E159}" srcOrd="0" destOrd="0" presId="urn:microsoft.com/office/officeart/2005/8/layout/hierarchy2"/>
    <dgm:cxn modelId="{F9827AB8-E677-4C47-92F4-8E7355BDB0D9}" type="presParOf" srcId="{665430A9-2BBD-4CE0-80C8-A67CA1C6E6EE}" destId="{8F2E4C09-A92B-4F42-BDFA-8BC36AF64AD8}" srcOrd="1" destOrd="0" presId="urn:microsoft.com/office/officeart/2005/8/layout/hierarchy2"/>
    <dgm:cxn modelId="{CAC5105E-A6F6-4108-87EA-3004C71A2910}" type="presParOf" srcId="{EDC3A650-A392-4428-B3BF-F28CD8E46F00}" destId="{0D0B6DD0-DC29-4AB0-A705-2FA53CD50296}" srcOrd="6" destOrd="0" presId="urn:microsoft.com/office/officeart/2005/8/layout/hierarchy2"/>
    <dgm:cxn modelId="{783BB2E3-AF82-4733-AEEE-AA82C41B3E37}" type="presParOf" srcId="{0D0B6DD0-DC29-4AB0-A705-2FA53CD50296}" destId="{3B7B0281-E2F1-47E6-A139-033350AA3E66}" srcOrd="0" destOrd="0" presId="urn:microsoft.com/office/officeart/2005/8/layout/hierarchy2"/>
    <dgm:cxn modelId="{2578AC0E-20B5-4DB1-894A-7215CD03399A}" type="presParOf" srcId="{EDC3A650-A392-4428-B3BF-F28CD8E46F00}" destId="{120EF03C-A957-4B4B-85C1-382DC7721597}" srcOrd="7" destOrd="0" presId="urn:microsoft.com/office/officeart/2005/8/layout/hierarchy2"/>
    <dgm:cxn modelId="{F846A0DF-7241-4880-9E4B-988FB8406E8A}" type="presParOf" srcId="{120EF03C-A957-4B4B-85C1-382DC7721597}" destId="{59F3F19F-3E80-40A5-908A-FF4209996929}" srcOrd="0" destOrd="0" presId="urn:microsoft.com/office/officeart/2005/8/layout/hierarchy2"/>
    <dgm:cxn modelId="{E7991896-563E-4D2D-A839-9CD856530FAE}" type="presParOf" srcId="{120EF03C-A957-4B4B-85C1-382DC7721597}" destId="{587DA8AC-BAC5-49EB-BE81-5ECE3ECFDC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EF265-ED01-4324-9479-E97BDD3C8B10}">
      <dsp:nvSpPr>
        <dsp:cNvPr id="0" name=""/>
        <dsp:cNvSpPr/>
      </dsp:nvSpPr>
      <dsp:spPr>
        <a:xfrm>
          <a:off x="1512574" y="2173070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საქსტატის საბჭო</a:t>
          </a:r>
          <a:endParaRPr lang="en-US" sz="900" kern="1200" dirty="0"/>
        </a:p>
      </dsp:txBody>
      <dsp:txXfrm>
        <a:off x="1532044" y="2192540"/>
        <a:ext cx="1290597" cy="625828"/>
      </dsp:txXfrm>
    </dsp:sp>
    <dsp:sp modelId="{DDE7D266-5CC1-4033-89E8-642CB4656FD1}">
      <dsp:nvSpPr>
        <dsp:cNvPr id="0" name=""/>
        <dsp:cNvSpPr/>
      </dsp:nvSpPr>
      <dsp:spPr>
        <a:xfrm>
          <a:off x="1512574" y="3139211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აღმასრულებელი დირექტორი</a:t>
          </a:r>
          <a:endParaRPr lang="en-US" sz="900" kern="1200" dirty="0"/>
        </a:p>
      </dsp:txBody>
      <dsp:txXfrm>
        <a:off x="1532044" y="3158681"/>
        <a:ext cx="1290597" cy="625828"/>
      </dsp:txXfrm>
    </dsp:sp>
    <dsp:sp modelId="{207BF42F-DF56-4295-ACB9-F981E31292B7}">
      <dsp:nvSpPr>
        <dsp:cNvPr id="0" name=""/>
        <dsp:cNvSpPr/>
      </dsp:nvSpPr>
      <dsp:spPr>
        <a:xfrm rot="17888068">
          <a:off x="2245272" y="2466821"/>
          <a:ext cx="225879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258798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318201" y="2419173"/>
        <a:ext cx="112939" cy="112939"/>
      </dsp:txXfrm>
    </dsp:sp>
    <dsp:sp modelId="{71D0089E-F092-4A79-A7AB-532FF74591F7}">
      <dsp:nvSpPr>
        <dsp:cNvPr id="0" name=""/>
        <dsp:cNvSpPr/>
      </dsp:nvSpPr>
      <dsp:spPr>
        <a:xfrm>
          <a:off x="3907231" y="1147305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აღმასრულებელი დირექტორის მოადგილე</a:t>
          </a:r>
          <a:endParaRPr lang="en-US" sz="900" kern="1200" dirty="0"/>
        </a:p>
      </dsp:txBody>
      <dsp:txXfrm>
        <a:off x="3926701" y="1166775"/>
        <a:ext cx="1290597" cy="625828"/>
      </dsp:txXfrm>
    </dsp:sp>
    <dsp:sp modelId="{5A783745-345A-4622-9E99-70580B650933}">
      <dsp:nvSpPr>
        <dsp:cNvPr id="0" name=""/>
        <dsp:cNvSpPr/>
      </dsp:nvSpPr>
      <dsp:spPr>
        <a:xfrm rot="17692822">
          <a:off x="4870654" y="897504"/>
          <a:ext cx="126404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64044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1075" y="874725"/>
        <a:ext cx="63202" cy="63202"/>
      </dsp:txXfrm>
    </dsp:sp>
    <dsp:sp modelId="{63DEF09C-4487-43FD-B44B-94F781064C89}">
      <dsp:nvSpPr>
        <dsp:cNvPr id="0" name=""/>
        <dsp:cNvSpPr/>
      </dsp:nvSpPr>
      <dsp:spPr>
        <a:xfrm>
          <a:off x="5768583" y="579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ეროვნული ანგარიშების სამმართველო</a:t>
          </a:r>
          <a:endParaRPr lang="en-US" sz="900" kern="1200" dirty="0"/>
        </a:p>
      </dsp:txBody>
      <dsp:txXfrm>
        <a:off x="5788053" y="20049"/>
        <a:ext cx="1290597" cy="625828"/>
      </dsp:txXfrm>
    </dsp:sp>
    <dsp:sp modelId="{16D7BA9E-DC2F-4AC1-A72C-6619EEE33B64}">
      <dsp:nvSpPr>
        <dsp:cNvPr id="0" name=""/>
        <dsp:cNvSpPr/>
      </dsp:nvSpPr>
      <dsp:spPr>
        <a:xfrm rot="19457599">
          <a:off x="5175210" y="1279746"/>
          <a:ext cx="6549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54932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6302" y="1272195"/>
        <a:ext cx="32746" cy="32746"/>
      </dsp:txXfrm>
    </dsp:sp>
    <dsp:sp modelId="{A88C1BDD-69FF-4BB2-9D03-7328D97D385D}">
      <dsp:nvSpPr>
        <dsp:cNvPr id="0" name=""/>
        <dsp:cNvSpPr/>
      </dsp:nvSpPr>
      <dsp:spPr>
        <a:xfrm>
          <a:off x="5768583" y="765063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მოსახლეობის აღწერისა და დემოგრაფიის სამმართველო</a:t>
          </a:r>
          <a:endParaRPr lang="en-US" sz="900" kern="1200" dirty="0"/>
        </a:p>
      </dsp:txBody>
      <dsp:txXfrm>
        <a:off x="5788053" y="784533"/>
        <a:ext cx="1290597" cy="625828"/>
      </dsp:txXfrm>
    </dsp:sp>
    <dsp:sp modelId="{3B3DFCF8-8E77-4208-B167-E1630863AACB}">
      <dsp:nvSpPr>
        <dsp:cNvPr id="0" name=""/>
        <dsp:cNvSpPr/>
      </dsp:nvSpPr>
      <dsp:spPr>
        <a:xfrm rot="2142401">
          <a:off x="5175210" y="1661988"/>
          <a:ext cx="6549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54932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86302" y="1654437"/>
        <a:ext cx="32746" cy="32746"/>
      </dsp:txXfrm>
    </dsp:sp>
    <dsp:sp modelId="{F0AC1DDD-C2F8-4251-9D7A-76EB6150F1F0}">
      <dsp:nvSpPr>
        <dsp:cNvPr id="0" name=""/>
        <dsp:cNvSpPr/>
      </dsp:nvSpPr>
      <dsp:spPr>
        <a:xfrm>
          <a:off x="5768583" y="1529547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სოციალური სტატისტიკის სამმართველო</a:t>
          </a:r>
          <a:endParaRPr lang="en-US" sz="900" kern="1200" dirty="0"/>
        </a:p>
      </dsp:txBody>
      <dsp:txXfrm>
        <a:off x="5788053" y="1549017"/>
        <a:ext cx="1290597" cy="625828"/>
      </dsp:txXfrm>
    </dsp:sp>
    <dsp:sp modelId="{E489E8B5-316D-4387-ADB4-013529651500}">
      <dsp:nvSpPr>
        <dsp:cNvPr id="0" name=""/>
        <dsp:cNvSpPr/>
      </dsp:nvSpPr>
      <dsp:spPr>
        <a:xfrm rot="3907178">
          <a:off x="4870654" y="2044230"/>
          <a:ext cx="126404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64044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1075" y="2021451"/>
        <a:ext cx="63202" cy="63202"/>
      </dsp:txXfrm>
    </dsp:sp>
    <dsp:sp modelId="{E0002F21-34DF-4678-8643-126F5B4333B7}">
      <dsp:nvSpPr>
        <dsp:cNvPr id="0" name=""/>
        <dsp:cNvSpPr/>
      </dsp:nvSpPr>
      <dsp:spPr>
        <a:xfrm>
          <a:off x="5768583" y="2294031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ფასების სტატისტიკის სამმართველო</a:t>
          </a:r>
          <a:endParaRPr lang="en-US" sz="900" kern="1200" dirty="0"/>
        </a:p>
      </dsp:txBody>
      <dsp:txXfrm>
        <a:off x="5788053" y="2313501"/>
        <a:ext cx="1290597" cy="625828"/>
      </dsp:txXfrm>
    </dsp:sp>
    <dsp:sp modelId="{2518EA4C-DD2B-4EEA-B0EC-EDBFFFFA1C12}">
      <dsp:nvSpPr>
        <dsp:cNvPr id="0" name=""/>
        <dsp:cNvSpPr/>
      </dsp:nvSpPr>
      <dsp:spPr>
        <a:xfrm rot="18657026">
          <a:off x="2562107" y="2849063"/>
          <a:ext cx="162512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25128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4043" y="2817256"/>
        <a:ext cx="81256" cy="81256"/>
      </dsp:txXfrm>
    </dsp:sp>
    <dsp:sp modelId="{019A7717-D3F8-46D4-8C1D-65CCC5B45F38}">
      <dsp:nvSpPr>
        <dsp:cNvPr id="0" name=""/>
        <dsp:cNvSpPr/>
      </dsp:nvSpPr>
      <dsp:spPr>
        <a:xfrm>
          <a:off x="3907231" y="1911789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აღმასრუებელი დირექტორის აპარატი</a:t>
          </a:r>
          <a:endParaRPr lang="en-US" sz="900" kern="1200" dirty="0"/>
        </a:p>
      </dsp:txBody>
      <dsp:txXfrm>
        <a:off x="3926701" y="1931259"/>
        <a:ext cx="1290597" cy="625828"/>
      </dsp:txXfrm>
    </dsp:sp>
    <dsp:sp modelId="{A172C3BE-B6CB-4549-9574-A0DAA5DE6C7A}">
      <dsp:nvSpPr>
        <dsp:cNvPr id="0" name=""/>
        <dsp:cNvSpPr/>
      </dsp:nvSpPr>
      <dsp:spPr>
        <a:xfrm rot="20190512">
          <a:off x="2793984" y="3231305"/>
          <a:ext cx="116137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61374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5637" y="3211092"/>
        <a:ext cx="58068" cy="58068"/>
      </dsp:txXfrm>
    </dsp:sp>
    <dsp:sp modelId="{81412D73-3093-4C58-9FAB-5229A1A1FEB0}">
      <dsp:nvSpPr>
        <dsp:cNvPr id="0" name=""/>
        <dsp:cNvSpPr/>
      </dsp:nvSpPr>
      <dsp:spPr>
        <a:xfrm>
          <a:off x="3907231" y="2676273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შიდა აუდიტის სამმართველო</a:t>
          </a:r>
          <a:endParaRPr lang="en-US" sz="900" kern="1200" dirty="0"/>
        </a:p>
      </dsp:txBody>
      <dsp:txXfrm>
        <a:off x="3926701" y="2695743"/>
        <a:ext cx="1290597" cy="625828"/>
      </dsp:txXfrm>
    </dsp:sp>
    <dsp:sp modelId="{684F5910-FE28-4767-815F-3D2121E46BEC}">
      <dsp:nvSpPr>
        <dsp:cNvPr id="0" name=""/>
        <dsp:cNvSpPr/>
      </dsp:nvSpPr>
      <dsp:spPr>
        <a:xfrm rot="948441">
          <a:off x="2821180" y="3613547"/>
          <a:ext cx="110698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06981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6997" y="3594694"/>
        <a:ext cx="55349" cy="55349"/>
      </dsp:txXfrm>
    </dsp:sp>
    <dsp:sp modelId="{59780CCD-FA73-4981-91D1-F594A8D6EC6C}">
      <dsp:nvSpPr>
        <dsp:cNvPr id="0" name=""/>
        <dsp:cNvSpPr/>
      </dsp:nvSpPr>
      <dsp:spPr>
        <a:xfrm>
          <a:off x="3907231" y="3440757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ადმინისტრაციული სამმართველო </a:t>
          </a:r>
          <a:endParaRPr lang="en-US" sz="900" kern="1200" dirty="0"/>
        </a:p>
      </dsp:txBody>
      <dsp:txXfrm>
        <a:off x="3926701" y="3460227"/>
        <a:ext cx="1290597" cy="625828"/>
      </dsp:txXfrm>
    </dsp:sp>
    <dsp:sp modelId="{4C01537F-AC2B-4CEF-8822-22BFB826BEEA}">
      <dsp:nvSpPr>
        <dsp:cNvPr id="0" name=""/>
        <dsp:cNvSpPr/>
      </dsp:nvSpPr>
      <dsp:spPr>
        <a:xfrm rot="2701469">
          <a:off x="2621196" y="3995789"/>
          <a:ext cx="150694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506949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36998" y="3966937"/>
        <a:ext cx="75347" cy="75347"/>
      </dsp:txXfrm>
    </dsp:sp>
    <dsp:sp modelId="{A6AA1136-A251-4ECC-8078-8F0B6C4E81AE}">
      <dsp:nvSpPr>
        <dsp:cNvPr id="0" name=""/>
        <dsp:cNvSpPr/>
      </dsp:nvSpPr>
      <dsp:spPr>
        <a:xfrm>
          <a:off x="3907231" y="4205241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ინფორმაციული</a:t>
          </a:r>
          <a:r>
            <a:rPr lang="en-US" sz="900" b="1" kern="1200" dirty="0" smtClean="0"/>
            <a:t> </a:t>
          </a:r>
          <a:r>
            <a:rPr lang="ka-GE" sz="900" b="1" kern="1200" dirty="0" smtClean="0"/>
            <a:t>ტექნოლოგიების სამმართველო</a:t>
          </a:r>
          <a:endParaRPr lang="en-US" sz="900" kern="1200" dirty="0"/>
        </a:p>
      </dsp:txBody>
      <dsp:txXfrm>
        <a:off x="3926701" y="4224711"/>
        <a:ext cx="1290597" cy="625828"/>
      </dsp:txXfrm>
    </dsp:sp>
    <dsp:sp modelId="{75213AC6-95AC-4537-815C-FAE1792963AB}">
      <dsp:nvSpPr>
        <dsp:cNvPr id="0" name=""/>
        <dsp:cNvSpPr/>
      </dsp:nvSpPr>
      <dsp:spPr>
        <a:xfrm rot="3588372">
          <a:off x="2315750" y="4378031"/>
          <a:ext cx="211784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117843" y="8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321725" y="4333907"/>
        <a:ext cx="105892" cy="105892"/>
      </dsp:txXfrm>
    </dsp:sp>
    <dsp:sp modelId="{03B33BBC-0A2B-4C07-9DD9-9AA90B0C8899}">
      <dsp:nvSpPr>
        <dsp:cNvPr id="0" name=""/>
        <dsp:cNvSpPr/>
      </dsp:nvSpPr>
      <dsp:spPr>
        <a:xfrm>
          <a:off x="3907231" y="4969725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აღმასრულებელი დირექტორის მოადგილე</a:t>
          </a:r>
          <a:endParaRPr lang="en-US" sz="900" kern="1200" dirty="0"/>
        </a:p>
      </dsp:txBody>
      <dsp:txXfrm>
        <a:off x="3926701" y="4989195"/>
        <a:ext cx="1290597" cy="625828"/>
      </dsp:txXfrm>
    </dsp:sp>
    <dsp:sp modelId="{F5192DF2-B7C3-4C1D-8BC0-88912F16987E}">
      <dsp:nvSpPr>
        <dsp:cNvPr id="0" name=""/>
        <dsp:cNvSpPr/>
      </dsp:nvSpPr>
      <dsp:spPr>
        <a:xfrm rot="17572066">
          <a:off x="4809693" y="4649662"/>
          <a:ext cx="139705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397054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3294" y="4623557"/>
        <a:ext cx="69852" cy="69852"/>
      </dsp:txXfrm>
    </dsp:sp>
    <dsp:sp modelId="{AA68CEF6-A416-46EE-92DC-482728682950}">
      <dsp:nvSpPr>
        <dsp:cNvPr id="0" name=""/>
        <dsp:cNvSpPr/>
      </dsp:nvSpPr>
      <dsp:spPr>
        <a:xfrm>
          <a:off x="5779672" y="3682474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საგარეო ვაჭრობისა და უცხოური ინვესტიციების სამმართველო</a:t>
          </a:r>
          <a:endParaRPr lang="en-US" sz="900" kern="1200" dirty="0"/>
        </a:p>
      </dsp:txBody>
      <dsp:txXfrm>
        <a:off x="5799142" y="3701944"/>
        <a:ext cx="1290597" cy="625828"/>
      </dsp:txXfrm>
    </dsp:sp>
    <dsp:sp modelId="{2866F0DC-4846-46F9-BB81-F50D50E850B7}">
      <dsp:nvSpPr>
        <dsp:cNvPr id="0" name=""/>
        <dsp:cNvSpPr/>
      </dsp:nvSpPr>
      <dsp:spPr>
        <a:xfrm rot="19103559">
          <a:off x="5145177" y="5052219"/>
          <a:ext cx="72608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26085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0068" y="5042889"/>
        <a:ext cx="36304" cy="36304"/>
      </dsp:txXfrm>
    </dsp:sp>
    <dsp:sp modelId="{3DB09F17-A390-41F2-A7B3-43DB3883B38B}">
      <dsp:nvSpPr>
        <dsp:cNvPr id="0" name=""/>
        <dsp:cNvSpPr/>
      </dsp:nvSpPr>
      <dsp:spPr>
        <a:xfrm>
          <a:off x="5779672" y="4487588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ბიზნეს სტატისტიკის სამმართველო</a:t>
          </a:r>
          <a:endParaRPr lang="en-US" sz="900" kern="1200" dirty="0"/>
        </a:p>
      </dsp:txBody>
      <dsp:txXfrm>
        <a:off x="5799142" y="4507058"/>
        <a:ext cx="1290597" cy="625828"/>
      </dsp:txXfrm>
    </dsp:sp>
    <dsp:sp modelId="{456CCA6C-75A5-4F2D-BCD4-ADB984C86647}">
      <dsp:nvSpPr>
        <dsp:cNvPr id="0" name=""/>
        <dsp:cNvSpPr/>
      </dsp:nvSpPr>
      <dsp:spPr>
        <a:xfrm rot="1844896">
          <a:off x="5192366" y="5454773"/>
          <a:ext cx="6317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1707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2427" y="5447803"/>
        <a:ext cx="31585" cy="31585"/>
      </dsp:txXfrm>
    </dsp:sp>
    <dsp:sp modelId="{D8AF3B5A-6C5E-40C7-94F6-F6042245E159}">
      <dsp:nvSpPr>
        <dsp:cNvPr id="0" name=""/>
        <dsp:cNvSpPr/>
      </dsp:nvSpPr>
      <dsp:spPr>
        <a:xfrm>
          <a:off x="5779672" y="5292696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900" b="1" kern="1200" dirty="0" smtClean="0"/>
            <a:t>სოფლის მეურნეობისა და გარემოს სტატისტიკის სამმართველო</a:t>
          </a:r>
          <a:endParaRPr lang="en-US" sz="900" kern="1200" dirty="0"/>
        </a:p>
      </dsp:txBody>
      <dsp:txXfrm>
        <a:off x="5799142" y="5312166"/>
        <a:ext cx="1290597" cy="625828"/>
      </dsp:txXfrm>
    </dsp:sp>
    <dsp:sp modelId="{0D0B6DD0-DC29-4AB0-A705-2FA53CD50296}">
      <dsp:nvSpPr>
        <dsp:cNvPr id="0" name=""/>
        <dsp:cNvSpPr/>
      </dsp:nvSpPr>
      <dsp:spPr>
        <a:xfrm rot="3809131">
          <a:off x="4900162" y="5837391"/>
          <a:ext cx="121611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16115" y="88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7817" y="5815810"/>
        <a:ext cx="60805" cy="60805"/>
      </dsp:txXfrm>
    </dsp:sp>
    <dsp:sp modelId="{59F3F19F-3E80-40A5-908A-FF4209996929}">
      <dsp:nvSpPr>
        <dsp:cNvPr id="0" name=""/>
        <dsp:cNvSpPr/>
      </dsp:nvSpPr>
      <dsp:spPr>
        <a:xfrm>
          <a:off x="5779672" y="6057932"/>
          <a:ext cx="1329537" cy="664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8</a:t>
          </a:r>
          <a:r>
            <a:rPr lang="ka-GE" sz="900" b="1" kern="1200" dirty="0" smtClean="0"/>
            <a:t> ტერიტორიული ორგანო</a:t>
          </a:r>
          <a:endParaRPr lang="en-US" sz="900" kern="1200" dirty="0"/>
        </a:p>
      </dsp:txBody>
      <dsp:txXfrm>
        <a:off x="5799142" y="6077402"/>
        <a:ext cx="1290597" cy="625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687953049"/>
              </p:ext>
            </p:extLst>
          </p:nvPr>
        </p:nvGraphicFramePr>
        <p:xfrm>
          <a:off x="0" y="76200"/>
          <a:ext cx="9144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2206239" y="2895600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381000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u="sng" dirty="0"/>
              <a:t>საქსტატის  სტრუქტურა  31.12.2013 თვის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643834" y="357166"/>
            <a:ext cx="958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100" b="1" i="1" dirty="0" smtClean="0"/>
              <a:t>დანართი #1</a:t>
            </a:r>
            <a:endParaRPr lang="en-US" sz="1100" b="1" i="1" dirty="0"/>
          </a:p>
        </p:txBody>
      </p:sp>
    </p:spTree>
    <p:extLst>
      <p:ext uri="{BB962C8B-B14F-4D97-AF65-F5344CB8AC3E}">
        <p14:creationId xmlns:p14="http://schemas.microsoft.com/office/powerpoint/2010/main" xmlns="" val="3281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 Gogadze</dc:creator>
  <cp:lastModifiedBy>mkavelashvili</cp:lastModifiedBy>
  <cp:revision>7</cp:revision>
  <cp:lastPrinted>2014-04-24T10:14:59Z</cp:lastPrinted>
  <dcterms:created xsi:type="dcterms:W3CDTF">2006-08-16T00:00:00Z</dcterms:created>
  <dcterms:modified xsi:type="dcterms:W3CDTF">2014-04-25T07:04:45Z</dcterms:modified>
</cp:coreProperties>
</file>